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Lst>
  <p:notesMasterIdLst>
    <p:notesMasterId r:id="rId81"/>
  </p:notesMasterIdLst>
  <p:sldIdLst>
    <p:sldId id="256" r:id="rId2"/>
    <p:sldId id="257" r:id="rId3"/>
    <p:sldId id="267" r:id="rId4"/>
    <p:sldId id="258" r:id="rId5"/>
    <p:sldId id="259" r:id="rId6"/>
    <p:sldId id="276" r:id="rId7"/>
    <p:sldId id="295" r:id="rId8"/>
    <p:sldId id="296" r:id="rId9"/>
    <p:sldId id="297" r:id="rId10"/>
    <p:sldId id="316" r:id="rId11"/>
    <p:sldId id="298" r:id="rId12"/>
    <p:sldId id="317" r:id="rId13"/>
    <p:sldId id="344" r:id="rId14"/>
    <p:sldId id="345" r:id="rId15"/>
    <p:sldId id="346" r:id="rId16"/>
    <p:sldId id="347" r:id="rId17"/>
    <p:sldId id="348" r:id="rId18"/>
    <p:sldId id="349" r:id="rId19"/>
    <p:sldId id="350" r:id="rId20"/>
    <p:sldId id="351" r:id="rId21"/>
    <p:sldId id="352" r:id="rId22"/>
    <p:sldId id="381" r:id="rId23"/>
    <p:sldId id="354" r:id="rId24"/>
    <p:sldId id="355" r:id="rId25"/>
    <p:sldId id="356" r:id="rId26"/>
    <p:sldId id="357" r:id="rId27"/>
    <p:sldId id="358" r:id="rId28"/>
    <p:sldId id="359" r:id="rId29"/>
    <p:sldId id="360" r:id="rId30"/>
    <p:sldId id="361" r:id="rId31"/>
    <p:sldId id="362" r:id="rId32"/>
    <p:sldId id="364" r:id="rId33"/>
    <p:sldId id="365" r:id="rId34"/>
    <p:sldId id="366" r:id="rId35"/>
    <p:sldId id="367" r:id="rId36"/>
    <p:sldId id="368" r:id="rId37"/>
    <p:sldId id="369" r:id="rId38"/>
    <p:sldId id="370" r:id="rId39"/>
    <p:sldId id="371" r:id="rId40"/>
    <p:sldId id="372" r:id="rId41"/>
    <p:sldId id="341" r:id="rId42"/>
    <p:sldId id="382" r:id="rId43"/>
    <p:sldId id="342" r:id="rId44"/>
    <p:sldId id="343" r:id="rId45"/>
    <p:sldId id="302" r:id="rId46"/>
    <p:sldId id="397" r:id="rId47"/>
    <p:sldId id="398" r:id="rId48"/>
    <p:sldId id="399" r:id="rId49"/>
    <p:sldId id="401" r:id="rId50"/>
    <p:sldId id="402" r:id="rId51"/>
    <p:sldId id="403" r:id="rId52"/>
    <p:sldId id="404" r:id="rId53"/>
    <p:sldId id="405" r:id="rId54"/>
    <p:sldId id="410" r:id="rId55"/>
    <p:sldId id="407" r:id="rId56"/>
    <p:sldId id="408" r:id="rId57"/>
    <p:sldId id="386" r:id="rId58"/>
    <p:sldId id="383" r:id="rId59"/>
    <p:sldId id="387" r:id="rId60"/>
    <p:sldId id="388" r:id="rId61"/>
    <p:sldId id="389" r:id="rId62"/>
    <p:sldId id="390" r:id="rId63"/>
    <p:sldId id="391" r:id="rId64"/>
    <p:sldId id="392" r:id="rId65"/>
    <p:sldId id="303" r:id="rId66"/>
    <p:sldId id="304" r:id="rId67"/>
    <p:sldId id="305" r:id="rId68"/>
    <p:sldId id="306" r:id="rId69"/>
    <p:sldId id="307" r:id="rId70"/>
    <p:sldId id="318" r:id="rId71"/>
    <p:sldId id="308" r:id="rId72"/>
    <p:sldId id="270" r:id="rId73"/>
    <p:sldId id="265" r:id="rId74"/>
    <p:sldId id="268" r:id="rId75"/>
    <p:sldId id="266" r:id="rId76"/>
    <p:sldId id="271" r:id="rId77"/>
    <p:sldId id="395" r:id="rId78"/>
    <p:sldId id="396" r:id="rId79"/>
    <p:sldId id="272"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0482"/>
    <a:srgbClr val="F93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75472" autoAdjust="0"/>
  </p:normalViewPr>
  <p:slideViewPr>
    <p:cSldViewPr>
      <p:cViewPr varScale="1">
        <p:scale>
          <a:sx n="69" d="100"/>
          <a:sy n="69" d="100"/>
        </p:scale>
        <p:origin x="1572" y="66"/>
      </p:cViewPr>
      <p:guideLst>
        <p:guide orient="horz" pos="2160"/>
        <p:guide pos="2880"/>
      </p:guideLst>
    </p:cSldViewPr>
  </p:slideViewPr>
  <p:outlineViewPr>
    <p:cViewPr>
      <p:scale>
        <a:sx n="33" d="100"/>
        <a:sy n="33" d="100"/>
      </p:scale>
      <p:origin x="0" y="1504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smtClean="0"/>
              <a:t>Existing Bus</a:t>
            </a:r>
            <a:r>
              <a:rPr lang="en-US" baseline="0" dirty="0" smtClean="0"/>
              <a:t> Status for Plant-1</a:t>
            </a:r>
            <a:endParaRPr lang="en-US" dirty="0"/>
          </a:p>
        </c:rich>
      </c:tx>
      <c:layout/>
      <c:overlay val="0"/>
      <c:spPr>
        <a:noFill/>
        <a:ln>
          <a:noFill/>
        </a:ln>
        <a:effectLst/>
      </c:spPr>
    </c:title>
    <c:autoTitleDeleted val="0"/>
    <c:plotArea>
      <c:layout/>
      <c:pieChart>
        <c:varyColors val="1"/>
        <c:ser>
          <c:idx val="0"/>
          <c:order val="0"/>
          <c:tx>
            <c:strRef>
              <c:f>Sheet1!$B$1</c:f>
              <c:strCache>
                <c:ptCount val="1"/>
                <c:pt idx="0">
                  <c:v>buses</c:v>
                </c:pt>
              </c:strCache>
            </c:strRef>
          </c:tx>
          <c:dPt>
            <c:idx val="0"/>
            <c:bubble3D val="0"/>
            <c:spPr>
              <a:solidFill>
                <a:schemeClr val="accent3"/>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Pt>
            <c:idx val="1"/>
            <c:bubble3D val="0"/>
            <c:spPr>
              <a:solidFill>
                <a:srgbClr val="FFFF00"/>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Pt>
            <c:idx val="2"/>
            <c:bubble3D val="0"/>
            <c:spPr>
              <a:solidFill>
                <a:schemeClr val="tx2">
                  <a:lumMod val="60000"/>
                  <a:lumOff val="40000"/>
                </a:schemeClr>
              </a:solidFill>
              <a:ln>
                <a:noFill/>
              </a:ln>
              <a:effectLst>
                <a:outerShdw blurRad="63500" dist="38100" dir="5400000" rotWithShape="0">
                  <a:schemeClr val="tx2">
                    <a:lumMod val="60000"/>
                    <a:lumOff val="40000"/>
                    <a:alpha val="45000"/>
                  </a:scheme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Pt>
            <c:idx val="3"/>
            <c:bubble3D val="0"/>
            <c:spPr>
              <a:solidFill>
                <a:schemeClr val="accent2">
                  <a:lumMod val="75000"/>
                </a:schemeClr>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Pt>
            <c:idx val="4"/>
            <c:bubble3D val="0"/>
            <c:spPr>
              <a:solidFill>
                <a:srgbClr val="F93DF0"/>
              </a:solidFill>
              <a:effectLst>
                <a:outerShdw blurRad="50800" dist="50800" dir="5400000" algn="ctr" rotWithShape="0">
                  <a:srgbClr val="F93DF0"/>
                </a:outerShdw>
              </a:effectLst>
            </c:spPr>
          </c:dPt>
          <c:dPt>
            <c:idx val="5"/>
            <c:bubble3D val="0"/>
            <c:spPr>
              <a:solidFill>
                <a:srgbClr val="FF0000"/>
              </a:soli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dPt>
          <c:dLbls>
            <c:spPr>
              <a:noFill/>
              <a:ln>
                <a:noFill/>
              </a:ln>
              <a:effectLst/>
            </c:sp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Sheet1!$A$2:$A$7</c:f>
              <c:strCache>
                <c:ptCount val="6"/>
                <c:pt idx="0">
                  <c:v>Cat 0</c:v>
                </c:pt>
                <c:pt idx="1">
                  <c:v>Cat 1</c:v>
                </c:pt>
                <c:pt idx="2">
                  <c:v>Cat 2</c:v>
                </c:pt>
                <c:pt idx="3">
                  <c:v>Cat 3</c:v>
                </c:pt>
                <c:pt idx="4">
                  <c:v>Cat 4</c:v>
                </c:pt>
                <c:pt idx="5">
                  <c:v>Dangerous</c:v>
                </c:pt>
              </c:strCache>
            </c:strRef>
          </c:cat>
          <c:val>
            <c:numRef>
              <c:f>Sheet1!$B$2:$B$7</c:f>
              <c:numCache>
                <c:formatCode>General</c:formatCode>
                <c:ptCount val="6"/>
                <c:pt idx="0">
                  <c:v>48</c:v>
                </c:pt>
                <c:pt idx="1">
                  <c:v>42</c:v>
                </c:pt>
                <c:pt idx="2">
                  <c:v>18</c:v>
                </c:pt>
                <c:pt idx="3">
                  <c:v>0</c:v>
                </c:pt>
                <c:pt idx="4">
                  <c:v>0</c:v>
                </c:pt>
                <c:pt idx="5">
                  <c:v>0</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 of accidents</c:v>
                </c:pt>
              </c:strCache>
            </c:strRef>
          </c:tx>
          <c:spPr>
            <a:solidFill>
              <a:schemeClr val="accent1"/>
            </a:solidFill>
            <a:ln>
              <a:noFill/>
            </a:ln>
            <a:effectLst/>
          </c:spPr>
          <c:invertIfNegative val="0"/>
          <c:cat>
            <c:strRef>
              <c:f>Sheet1!$A$2:$A$8</c:f>
              <c:strCache>
                <c:ptCount val="6"/>
                <c:pt idx="0">
                  <c:v>Delhi</c:v>
                </c:pt>
                <c:pt idx="1">
                  <c:v>Pune</c:v>
                </c:pt>
                <c:pt idx="2">
                  <c:v>Hyderabad</c:v>
                </c:pt>
                <c:pt idx="3">
                  <c:v>Channai</c:v>
                </c:pt>
                <c:pt idx="4">
                  <c:v>Bangalore</c:v>
                </c:pt>
                <c:pt idx="5">
                  <c:v>Kolkata</c:v>
                </c:pt>
              </c:strCache>
            </c:strRef>
          </c:cat>
          <c:val>
            <c:numRef>
              <c:f>Sheet1!$B$2:$B$8</c:f>
              <c:numCache>
                <c:formatCode>General</c:formatCode>
                <c:ptCount val="7"/>
                <c:pt idx="0">
                  <c:v>21</c:v>
                </c:pt>
                <c:pt idx="1">
                  <c:v>18</c:v>
                </c:pt>
                <c:pt idx="2">
                  <c:v>34</c:v>
                </c:pt>
                <c:pt idx="3">
                  <c:v>24</c:v>
                </c:pt>
                <c:pt idx="4">
                  <c:v>22</c:v>
                </c:pt>
                <c:pt idx="5">
                  <c:v>35</c:v>
                </c:pt>
              </c:numCache>
            </c:numRef>
          </c:val>
        </c:ser>
        <c:dLbls>
          <c:showLegendKey val="0"/>
          <c:showVal val="0"/>
          <c:showCatName val="0"/>
          <c:showSerName val="0"/>
          <c:showPercent val="0"/>
          <c:showBubbleSize val="0"/>
        </c:dLbls>
        <c:gapWidth val="219"/>
        <c:overlap val="-27"/>
        <c:axId val="349524736"/>
        <c:axId val="349526304"/>
      </c:barChart>
      <c:catAx>
        <c:axId val="34952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9526304"/>
        <c:crosses val="autoZero"/>
        <c:auto val="1"/>
        <c:lblAlgn val="ctr"/>
        <c:lblOffset val="100"/>
        <c:noMultiLvlLbl val="0"/>
      </c:catAx>
      <c:valAx>
        <c:axId val="349526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95247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Sheet1!$A$2:$A$7</c:f>
              <c:strCache>
                <c:ptCount val="6"/>
                <c:pt idx="0">
                  <c:v>industries</c:v>
                </c:pt>
                <c:pt idx="1">
                  <c:v>Hospitals</c:v>
                </c:pt>
                <c:pt idx="2">
                  <c:v>Academic Institutions</c:v>
                </c:pt>
                <c:pt idx="3">
                  <c:v>Commercial Complexes</c:v>
                </c:pt>
                <c:pt idx="4">
                  <c:v>Residential Buildings</c:v>
                </c:pt>
                <c:pt idx="5">
                  <c:v>Others</c:v>
                </c:pt>
              </c:strCache>
            </c:strRef>
          </c:cat>
          <c:val>
            <c:numRef>
              <c:f>Sheet1!$B$2:$B$7</c:f>
              <c:numCache>
                <c:formatCode>0%</c:formatCode>
                <c:ptCount val="6"/>
                <c:pt idx="0">
                  <c:v>0.31000000000000016</c:v>
                </c:pt>
                <c:pt idx="1">
                  <c:v>0.12000000000000002</c:v>
                </c:pt>
                <c:pt idx="2">
                  <c:v>4.0000000000000022E-2</c:v>
                </c:pt>
                <c:pt idx="3">
                  <c:v>0.23</c:v>
                </c:pt>
                <c:pt idx="4">
                  <c:v>0.17</c:v>
                </c:pt>
                <c:pt idx="5">
                  <c:v>0.13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5483654270938929"/>
          <c:y val="0.19074569445942549"/>
          <c:w val="0.32041098204308638"/>
          <c:h val="0.62764103117247383"/>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7462732207018"/>
          <c:y val="3.0469816272965893E-2"/>
          <c:w val="0.57902924994952565"/>
          <c:h val="0.64443020758768865"/>
        </c:manualLayout>
      </c:layout>
      <c:barChart>
        <c:barDir val="col"/>
        <c:grouping val="clustered"/>
        <c:varyColors val="0"/>
        <c:ser>
          <c:idx val="0"/>
          <c:order val="0"/>
          <c:tx>
            <c:strRef>
              <c:f>Sheet1!$B$1</c:f>
              <c:strCache>
                <c:ptCount val="1"/>
                <c:pt idx="0">
                  <c:v>Year wise No. of accidents</c:v>
                </c:pt>
              </c:strCache>
            </c:strRef>
          </c:tx>
          <c:invertIfNegative val="0"/>
          <c:cat>
            <c:strRef>
              <c:f>Sheet1!$A$2:$A$12</c:f>
              <c:strCache>
                <c:ptCount val="11"/>
                <c:pt idx="0">
                  <c:v>1999-2000</c:v>
                </c:pt>
                <c:pt idx="1">
                  <c:v>2000-2001</c:v>
                </c:pt>
                <c:pt idx="2">
                  <c:v>2001-2002</c:v>
                </c:pt>
                <c:pt idx="3">
                  <c:v>2002-2003</c:v>
                </c:pt>
                <c:pt idx="4">
                  <c:v>2003-2004</c:v>
                </c:pt>
                <c:pt idx="5">
                  <c:v>2004-2005</c:v>
                </c:pt>
                <c:pt idx="6">
                  <c:v>2005-2006</c:v>
                </c:pt>
                <c:pt idx="7">
                  <c:v>2006-2007</c:v>
                </c:pt>
                <c:pt idx="8">
                  <c:v>2007-2008</c:v>
                </c:pt>
                <c:pt idx="9">
                  <c:v>2008-2009</c:v>
                </c:pt>
                <c:pt idx="10">
                  <c:v>2009-2010</c:v>
                </c:pt>
              </c:strCache>
            </c:strRef>
          </c:cat>
          <c:val>
            <c:numRef>
              <c:f>Sheet1!$B$2:$B$12</c:f>
              <c:numCache>
                <c:formatCode>General</c:formatCode>
                <c:ptCount val="11"/>
                <c:pt idx="0">
                  <c:v>317</c:v>
                </c:pt>
                <c:pt idx="1">
                  <c:v>342</c:v>
                </c:pt>
                <c:pt idx="2">
                  <c:v>433</c:v>
                </c:pt>
                <c:pt idx="3">
                  <c:v>345</c:v>
                </c:pt>
                <c:pt idx="4">
                  <c:v>398</c:v>
                </c:pt>
                <c:pt idx="5">
                  <c:v>374</c:v>
                </c:pt>
                <c:pt idx="6">
                  <c:v>369</c:v>
                </c:pt>
                <c:pt idx="7">
                  <c:v>349</c:v>
                </c:pt>
                <c:pt idx="8">
                  <c:v>438</c:v>
                </c:pt>
                <c:pt idx="9">
                  <c:v>417</c:v>
                </c:pt>
                <c:pt idx="10">
                  <c:v>446</c:v>
                </c:pt>
              </c:numCache>
            </c:numRef>
          </c:val>
        </c:ser>
        <c:dLbls>
          <c:showLegendKey val="0"/>
          <c:showVal val="0"/>
          <c:showCatName val="0"/>
          <c:showSerName val="0"/>
          <c:showPercent val="0"/>
          <c:showBubbleSize val="0"/>
        </c:dLbls>
        <c:gapWidth val="150"/>
        <c:axId val="349528264"/>
        <c:axId val="349528656"/>
      </c:barChart>
      <c:catAx>
        <c:axId val="349528264"/>
        <c:scaling>
          <c:orientation val="minMax"/>
        </c:scaling>
        <c:delete val="0"/>
        <c:axPos val="b"/>
        <c:numFmt formatCode="General" sourceLinked="0"/>
        <c:majorTickMark val="out"/>
        <c:minorTickMark val="none"/>
        <c:tickLblPos val="nextTo"/>
        <c:crossAx val="349528656"/>
        <c:crosses val="autoZero"/>
        <c:auto val="1"/>
        <c:lblAlgn val="ctr"/>
        <c:lblOffset val="100"/>
        <c:noMultiLvlLbl val="0"/>
      </c:catAx>
      <c:valAx>
        <c:axId val="349528656"/>
        <c:scaling>
          <c:orientation val="minMax"/>
        </c:scaling>
        <c:delete val="0"/>
        <c:axPos val="l"/>
        <c:numFmt formatCode="General" sourceLinked="1"/>
        <c:majorTickMark val="out"/>
        <c:minorTickMark val="none"/>
        <c:tickLblPos val="nextTo"/>
        <c:crossAx val="349528264"/>
        <c:crosses val="autoZero"/>
        <c:crossBetween val="between"/>
      </c:valAx>
    </c:plotArea>
    <c:legend>
      <c:legendPos val="r"/>
      <c:layout>
        <c:manualLayout>
          <c:xMode val="edge"/>
          <c:yMode val="edge"/>
          <c:x val="0.65931121473893461"/>
          <c:y val="0.40037079455977165"/>
          <c:w val="0.32082320413831811"/>
          <c:h val="0.23562180863755644"/>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64702139505288"/>
          <c:y val="0.17259626262034627"/>
          <c:w val="0.76753682063627393"/>
          <c:h val="0.59760404356409746"/>
        </c:manualLayout>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Sheet1!$C$1:$D$7</c:f>
              <c:strCache>
                <c:ptCount val="6"/>
                <c:pt idx="0">
                  <c:v>Electrical</c:v>
                </c:pt>
                <c:pt idx="1">
                  <c:v>External</c:v>
                </c:pt>
                <c:pt idx="2">
                  <c:v>Human</c:v>
                </c:pt>
                <c:pt idx="3">
                  <c:v>Process</c:v>
                </c:pt>
                <c:pt idx="4">
                  <c:v>Chemical</c:v>
                </c:pt>
                <c:pt idx="5">
                  <c:v>Unidentified</c:v>
                </c:pt>
              </c:strCache>
            </c:strRef>
          </c:cat>
          <c:val>
            <c:numRef>
              <c:f>Sheet1!$A$1:$A$6</c:f>
              <c:numCache>
                <c:formatCode>General</c:formatCode>
                <c:ptCount val="6"/>
                <c:pt idx="0">
                  <c:v>65</c:v>
                </c:pt>
                <c:pt idx="1">
                  <c:v>55</c:v>
                </c:pt>
                <c:pt idx="2">
                  <c:v>35</c:v>
                </c:pt>
                <c:pt idx="3">
                  <c:v>35</c:v>
                </c:pt>
                <c:pt idx="4">
                  <c:v>16</c:v>
                </c:pt>
                <c:pt idx="5">
                  <c:v>19</c:v>
                </c:pt>
              </c:numCache>
            </c:numRef>
          </c:val>
        </c:ser>
        <c:dLbls>
          <c:showLegendKey val="0"/>
          <c:showVal val="0"/>
          <c:showCatName val="0"/>
          <c:showSerName val="0"/>
          <c:showPercent val="0"/>
          <c:showBubbleSize val="0"/>
        </c:dLbls>
        <c:gapWidth val="164"/>
        <c:overlap val="-22"/>
        <c:axId val="349530616"/>
        <c:axId val="296749440"/>
      </c:barChart>
      <c:catAx>
        <c:axId val="349530616"/>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Type of Causes
</a:t>
                </a:r>
              </a:p>
            </c:rich>
          </c:tx>
          <c:layout>
            <c:manualLayout>
              <c:xMode val="edge"/>
              <c:yMode val="edge"/>
              <c:x val="0.39180327868852488"/>
              <c:y val="0.67910447761194315"/>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6749440"/>
        <c:crosses val="autoZero"/>
        <c:auto val="1"/>
        <c:lblAlgn val="ctr"/>
        <c:lblOffset val="100"/>
        <c:tickLblSkip val="1"/>
        <c:tickMarkSkip val="1"/>
        <c:noMultiLvlLbl val="0"/>
      </c:catAx>
      <c:valAx>
        <c:axId val="296749440"/>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a:t>No. of Accidents</a:t>
                </a:r>
              </a:p>
            </c:rich>
          </c:tx>
          <c:layout>
            <c:manualLayout>
              <c:xMode val="edge"/>
              <c:yMode val="edge"/>
              <c:x val="4.9180327868852514E-2"/>
              <c:y val="0.35820895522388202"/>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9530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jpeg"/></Relationships>
</file>

<file path=ppt/diagrams/_rels/data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FEC91-11CD-4455-8739-3C8D1C3E103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IN"/>
        </a:p>
      </dgm:t>
    </dgm:pt>
    <dgm:pt modelId="{7864DABE-0536-4B80-B350-F7B291D89096}">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en-US" sz="3200" b="1" dirty="0" smtClean="0">
              <a:solidFill>
                <a:schemeClr val="bg1"/>
              </a:solidFill>
            </a:rPr>
            <a:t>VB Engineering</a:t>
          </a:r>
          <a:endParaRPr lang="en-IN" sz="3200" b="1" dirty="0">
            <a:solidFill>
              <a:schemeClr val="bg1"/>
            </a:solidFill>
          </a:endParaRPr>
        </a:p>
      </dgm:t>
    </dgm:pt>
    <dgm:pt modelId="{37025B66-4E02-4D7A-9B67-C903E9564460}" type="parTrans" cxnId="{FEE6817E-474C-4DC6-B2B6-EDC847CDFB27}">
      <dgm:prSet/>
      <dgm:spPr/>
      <dgm:t>
        <a:bodyPr/>
        <a:lstStyle/>
        <a:p>
          <a:endParaRPr lang="en-IN"/>
        </a:p>
      </dgm:t>
    </dgm:pt>
    <dgm:pt modelId="{407E9952-576F-4289-8D8E-406665A6622D}" type="sibTrans" cxnId="{FEE6817E-474C-4DC6-B2B6-EDC847CDFB27}">
      <dgm:prSet/>
      <dgm:spPr/>
      <dgm:t>
        <a:bodyPr/>
        <a:lstStyle/>
        <a:p>
          <a:endParaRPr lang="en-IN"/>
        </a:p>
      </dgm:t>
    </dgm:pt>
    <dgm:pt modelId="{A960ABD7-CA18-4EAF-A98F-4D352462AA6A}">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4400" dirty="0" smtClean="0"/>
            <a:t>IT</a:t>
          </a:r>
          <a:endParaRPr lang="en-IN" sz="4400" dirty="0"/>
        </a:p>
      </dgm:t>
    </dgm:pt>
    <dgm:pt modelId="{44F8A44B-7E7F-4ABE-AFA7-054BE7903D1E}" type="parTrans" cxnId="{A81C304D-5B33-44F5-8C06-2BCDF11DD072}">
      <dgm:prSet/>
      <dgm:spPr/>
      <dgm:t>
        <a:bodyPr/>
        <a:lstStyle/>
        <a:p>
          <a:endParaRPr lang="en-IN"/>
        </a:p>
      </dgm:t>
    </dgm:pt>
    <dgm:pt modelId="{A2BC2F7D-7C3F-42FE-8F55-8D242EC4426C}" type="sibTrans" cxnId="{A81C304D-5B33-44F5-8C06-2BCDF11DD072}">
      <dgm:prSet/>
      <dgm:spPr/>
      <dgm:t>
        <a:bodyPr/>
        <a:lstStyle/>
        <a:p>
          <a:endParaRPr lang="en-IN"/>
        </a:p>
      </dgm:t>
    </dgm:pt>
    <dgm:pt modelId="{2406B9A7-5F2B-4B71-B610-38D2202A4B8C}">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2000" dirty="0" smtClean="0"/>
            <a:t>Engineering</a:t>
          </a:r>
          <a:endParaRPr lang="en-IN" sz="2000" dirty="0"/>
        </a:p>
      </dgm:t>
    </dgm:pt>
    <dgm:pt modelId="{EC28FC9B-DC47-4C86-9D7D-74C8AA9AD1FD}" type="parTrans" cxnId="{882A7280-4120-4DE0-A607-F7F0E20AA869}">
      <dgm:prSet/>
      <dgm:spPr/>
      <dgm:t>
        <a:bodyPr/>
        <a:lstStyle/>
        <a:p>
          <a:endParaRPr lang="en-IN"/>
        </a:p>
      </dgm:t>
    </dgm:pt>
    <dgm:pt modelId="{606B431C-7AE1-46FA-B7B6-23AD514B4ADA}" type="sibTrans" cxnId="{882A7280-4120-4DE0-A607-F7F0E20AA869}">
      <dgm:prSet/>
      <dgm:spPr/>
      <dgm:t>
        <a:bodyPr/>
        <a:lstStyle/>
        <a:p>
          <a:endParaRPr lang="en-IN"/>
        </a:p>
      </dgm:t>
    </dgm:pt>
    <dgm:pt modelId="{F3E3A0A6-95CB-44A0-A995-A6F10D66E699}">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smtClean="0"/>
            <a:t>HR</a:t>
          </a:r>
          <a:endParaRPr lang="en-IN" dirty="0"/>
        </a:p>
      </dgm:t>
    </dgm:pt>
    <dgm:pt modelId="{A0E9CA2E-5683-492C-B6FD-DAD4D147ADF7}" type="parTrans" cxnId="{4339D531-8B99-44DA-AB54-C64651424C76}">
      <dgm:prSet/>
      <dgm:spPr/>
      <dgm:t>
        <a:bodyPr/>
        <a:lstStyle/>
        <a:p>
          <a:endParaRPr lang="en-IN"/>
        </a:p>
      </dgm:t>
    </dgm:pt>
    <dgm:pt modelId="{EB9CCD4E-1C5B-4457-9750-788BB029D0D4}" type="sibTrans" cxnId="{4339D531-8B99-44DA-AB54-C64651424C76}">
      <dgm:prSet/>
      <dgm:spPr/>
      <dgm:t>
        <a:bodyPr/>
        <a:lstStyle/>
        <a:p>
          <a:endParaRPr lang="en-IN"/>
        </a:p>
      </dgm:t>
    </dgm:pt>
    <dgm:pt modelId="{E401F296-1754-4506-A931-7933C1907857}">
      <dgm:prSet phldrT="[Text]">
        <dgm:style>
          <a:lnRef idx="0">
            <a:schemeClr val="accent1"/>
          </a:lnRef>
          <a:fillRef idx="3">
            <a:schemeClr val="accent1"/>
          </a:fillRef>
          <a:effectRef idx="3">
            <a:schemeClr val="accent1"/>
          </a:effectRef>
          <a:fontRef idx="minor">
            <a:schemeClr val="lt1"/>
          </a:fontRef>
        </dgm:style>
      </dgm:prSet>
      <dgm:spPr/>
      <dgm:t>
        <a:bodyPr/>
        <a:lstStyle/>
        <a:p>
          <a:r>
            <a:rPr lang="en-US" dirty="0" smtClean="0"/>
            <a:t>GPS</a:t>
          </a:r>
          <a:endParaRPr lang="en-IN" dirty="0"/>
        </a:p>
      </dgm:t>
    </dgm:pt>
    <dgm:pt modelId="{AC5E9DF9-3D5A-4662-ABC2-E31D47B81272}" type="parTrans" cxnId="{148B3D53-C0AE-46F6-B791-DBBAC27EE276}">
      <dgm:prSet/>
      <dgm:spPr/>
      <dgm:t>
        <a:bodyPr/>
        <a:lstStyle/>
        <a:p>
          <a:endParaRPr lang="en-IN"/>
        </a:p>
      </dgm:t>
    </dgm:pt>
    <dgm:pt modelId="{63373AA3-A879-42BD-BB6D-DFD6EA13C314}" type="sibTrans" cxnId="{148B3D53-C0AE-46F6-B791-DBBAC27EE276}">
      <dgm:prSet/>
      <dgm:spPr/>
      <dgm:t>
        <a:bodyPr/>
        <a:lstStyle/>
        <a:p>
          <a:endParaRPr lang="en-IN"/>
        </a:p>
      </dgm:t>
    </dgm:pt>
    <dgm:pt modelId="{880908A8-BF87-473F-81CE-9B64145A13C8}" type="pres">
      <dgm:prSet presAssocID="{894FEC91-11CD-4455-8739-3C8D1C3E103D}" presName="Name0" presStyleCnt="0">
        <dgm:presLayoutVars>
          <dgm:chMax val="1"/>
          <dgm:dir/>
          <dgm:animLvl val="ctr"/>
          <dgm:resizeHandles val="exact"/>
        </dgm:presLayoutVars>
      </dgm:prSet>
      <dgm:spPr/>
      <dgm:t>
        <a:bodyPr/>
        <a:lstStyle/>
        <a:p>
          <a:endParaRPr lang="en-IN"/>
        </a:p>
      </dgm:t>
    </dgm:pt>
    <dgm:pt modelId="{34EE4F01-2065-41B6-96B1-A03B777C3226}" type="pres">
      <dgm:prSet presAssocID="{7864DABE-0536-4B80-B350-F7B291D89096}" presName="centerShape" presStyleLbl="node0" presStyleIdx="0" presStyleCnt="1" custScaleX="89897" custScaleY="87458"/>
      <dgm:spPr/>
      <dgm:t>
        <a:bodyPr/>
        <a:lstStyle/>
        <a:p>
          <a:endParaRPr lang="en-IN"/>
        </a:p>
      </dgm:t>
    </dgm:pt>
    <dgm:pt modelId="{9125C189-04D2-4815-8808-C305C9AEFC5E}" type="pres">
      <dgm:prSet presAssocID="{A960ABD7-CA18-4EAF-A98F-4D352462AA6A}" presName="node" presStyleLbl="node1" presStyleIdx="0" presStyleCnt="4" custScaleY="94053" custRadScaleRad="94236" custRadScaleInc="10400">
        <dgm:presLayoutVars>
          <dgm:bulletEnabled val="1"/>
        </dgm:presLayoutVars>
      </dgm:prSet>
      <dgm:spPr/>
      <dgm:t>
        <a:bodyPr/>
        <a:lstStyle/>
        <a:p>
          <a:endParaRPr lang="en-IN"/>
        </a:p>
      </dgm:t>
    </dgm:pt>
    <dgm:pt modelId="{7888EF6B-1DA0-4A93-AF72-3B4A26F66A8B}" type="pres">
      <dgm:prSet presAssocID="{A960ABD7-CA18-4EAF-A98F-4D352462AA6A}" presName="dummy" presStyleCnt="0"/>
      <dgm:spPr/>
    </dgm:pt>
    <dgm:pt modelId="{CC173A01-ECA0-4F9D-B5F0-6976D83AB6C0}" type="pres">
      <dgm:prSet presAssocID="{A2BC2F7D-7C3F-42FE-8F55-8D242EC4426C}" presName="sibTrans" presStyleLbl="sibTrans2D1" presStyleIdx="0" presStyleCnt="4"/>
      <dgm:spPr/>
      <dgm:t>
        <a:bodyPr/>
        <a:lstStyle/>
        <a:p>
          <a:endParaRPr lang="en-IN"/>
        </a:p>
      </dgm:t>
    </dgm:pt>
    <dgm:pt modelId="{EDA75558-76F7-4163-906E-A53E477F20BC}" type="pres">
      <dgm:prSet presAssocID="{2406B9A7-5F2B-4B71-B610-38D2202A4B8C}" presName="node" presStyleLbl="node1" presStyleIdx="1" presStyleCnt="4" custScaleX="161319" custScaleY="107869">
        <dgm:presLayoutVars>
          <dgm:bulletEnabled val="1"/>
        </dgm:presLayoutVars>
      </dgm:prSet>
      <dgm:spPr/>
      <dgm:t>
        <a:bodyPr/>
        <a:lstStyle/>
        <a:p>
          <a:endParaRPr lang="en-IN"/>
        </a:p>
      </dgm:t>
    </dgm:pt>
    <dgm:pt modelId="{53480C61-DCEC-469A-AF43-B7EA27558AC1}" type="pres">
      <dgm:prSet presAssocID="{2406B9A7-5F2B-4B71-B610-38D2202A4B8C}" presName="dummy" presStyleCnt="0"/>
      <dgm:spPr/>
    </dgm:pt>
    <dgm:pt modelId="{2C9702BB-2B95-45F9-92B4-9E1605376CF0}" type="pres">
      <dgm:prSet presAssocID="{606B431C-7AE1-46FA-B7B6-23AD514B4ADA}" presName="sibTrans" presStyleLbl="sibTrans2D1" presStyleIdx="1" presStyleCnt="4"/>
      <dgm:spPr/>
      <dgm:t>
        <a:bodyPr/>
        <a:lstStyle/>
        <a:p>
          <a:endParaRPr lang="en-IN"/>
        </a:p>
      </dgm:t>
    </dgm:pt>
    <dgm:pt modelId="{7FA8CDAA-F1D3-456A-AD34-C20F73DF07B3}" type="pres">
      <dgm:prSet presAssocID="{F3E3A0A6-95CB-44A0-A995-A6F10D66E699}" presName="node" presStyleLbl="node1" presStyleIdx="2" presStyleCnt="4" custScaleY="97442" custRadScaleRad="95563" custRadScaleInc="-2863">
        <dgm:presLayoutVars>
          <dgm:bulletEnabled val="1"/>
        </dgm:presLayoutVars>
      </dgm:prSet>
      <dgm:spPr/>
      <dgm:t>
        <a:bodyPr/>
        <a:lstStyle/>
        <a:p>
          <a:endParaRPr lang="en-IN"/>
        </a:p>
      </dgm:t>
    </dgm:pt>
    <dgm:pt modelId="{C8B42409-F7AE-4C3C-82A6-55AFEEE5F738}" type="pres">
      <dgm:prSet presAssocID="{F3E3A0A6-95CB-44A0-A995-A6F10D66E699}" presName="dummy" presStyleCnt="0"/>
      <dgm:spPr/>
    </dgm:pt>
    <dgm:pt modelId="{8201E1EF-AA0C-4497-8574-21C3C4A094B7}" type="pres">
      <dgm:prSet presAssocID="{EB9CCD4E-1C5B-4457-9750-788BB029D0D4}" presName="sibTrans" presStyleLbl="sibTrans2D1" presStyleIdx="2" presStyleCnt="4"/>
      <dgm:spPr/>
      <dgm:t>
        <a:bodyPr/>
        <a:lstStyle/>
        <a:p>
          <a:endParaRPr lang="en-IN"/>
        </a:p>
      </dgm:t>
    </dgm:pt>
    <dgm:pt modelId="{492C89D2-1FAA-4487-B2B5-77E821872617}" type="pres">
      <dgm:prSet presAssocID="{E401F296-1754-4506-A931-7933C1907857}" presName="node" presStyleLbl="node1" presStyleIdx="3" presStyleCnt="4" custScaleX="156917">
        <dgm:presLayoutVars>
          <dgm:bulletEnabled val="1"/>
        </dgm:presLayoutVars>
      </dgm:prSet>
      <dgm:spPr/>
      <dgm:t>
        <a:bodyPr/>
        <a:lstStyle/>
        <a:p>
          <a:endParaRPr lang="en-IN"/>
        </a:p>
      </dgm:t>
    </dgm:pt>
    <dgm:pt modelId="{7CA11576-69E6-4445-9078-A080156D33F2}" type="pres">
      <dgm:prSet presAssocID="{E401F296-1754-4506-A931-7933C1907857}" presName="dummy" presStyleCnt="0"/>
      <dgm:spPr/>
    </dgm:pt>
    <dgm:pt modelId="{A2D6099B-12ED-41E5-9C44-F1B4CC1F3F7D}" type="pres">
      <dgm:prSet presAssocID="{63373AA3-A879-42BD-BB6D-DFD6EA13C314}" presName="sibTrans" presStyleLbl="sibTrans2D1" presStyleIdx="3" presStyleCnt="4"/>
      <dgm:spPr/>
      <dgm:t>
        <a:bodyPr/>
        <a:lstStyle/>
        <a:p>
          <a:endParaRPr lang="en-IN"/>
        </a:p>
      </dgm:t>
    </dgm:pt>
  </dgm:ptLst>
  <dgm:cxnLst>
    <dgm:cxn modelId="{1C358B23-E8D0-450C-828E-37FF12564C03}" type="presOf" srcId="{2406B9A7-5F2B-4B71-B610-38D2202A4B8C}" destId="{EDA75558-76F7-4163-906E-A53E477F20BC}" srcOrd="0" destOrd="0" presId="urn:microsoft.com/office/officeart/2005/8/layout/radial6"/>
    <dgm:cxn modelId="{FEE6817E-474C-4DC6-B2B6-EDC847CDFB27}" srcId="{894FEC91-11CD-4455-8739-3C8D1C3E103D}" destId="{7864DABE-0536-4B80-B350-F7B291D89096}" srcOrd="0" destOrd="0" parTransId="{37025B66-4E02-4D7A-9B67-C903E9564460}" sibTransId="{407E9952-576F-4289-8D8E-406665A6622D}"/>
    <dgm:cxn modelId="{4339D531-8B99-44DA-AB54-C64651424C76}" srcId="{7864DABE-0536-4B80-B350-F7B291D89096}" destId="{F3E3A0A6-95CB-44A0-A995-A6F10D66E699}" srcOrd="2" destOrd="0" parTransId="{A0E9CA2E-5683-492C-B6FD-DAD4D147ADF7}" sibTransId="{EB9CCD4E-1C5B-4457-9750-788BB029D0D4}"/>
    <dgm:cxn modelId="{42B7115C-4457-4F90-B52F-61EFB365D129}" type="presOf" srcId="{7864DABE-0536-4B80-B350-F7B291D89096}" destId="{34EE4F01-2065-41B6-96B1-A03B777C3226}" srcOrd="0" destOrd="0" presId="urn:microsoft.com/office/officeart/2005/8/layout/radial6"/>
    <dgm:cxn modelId="{936F96DE-2E7E-4B35-851A-0F7DB5FFAD43}" type="presOf" srcId="{A960ABD7-CA18-4EAF-A98F-4D352462AA6A}" destId="{9125C189-04D2-4815-8808-C305C9AEFC5E}" srcOrd="0" destOrd="0" presId="urn:microsoft.com/office/officeart/2005/8/layout/radial6"/>
    <dgm:cxn modelId="{6CBA4FC8-7F31-4A8C-8F72-545142F4C56B}" type="presOf" srcId="{EB9CCD4E-1C5B-4457-9750-788BB029D0D4}" destId="{8201E1EF-AA0C-4497-8574-21C3C4A094B7}" srcOrd="0" destOrd="0" presId="urn:microsoft.com/office/officeart/2005/8/layout/radial6"/>
    <dgm:cxn modelId="{D9659F1A-BCC8-4B9E-86C6-1BB925D77DBC}" type="presOf" srcId="{A2BC2F7D-7C3F-42FE-8F55-8D242EC4426C}" destId="{CC173A01-ECA0-4F9D-B5F0-6976D83AB6C0}" srcOrd="0" destOrd="0" presId="urn:microsoft.com/office/officeart/2005/8/layout/radial6"/>
    <dgm:cxn modelId="{882A7280-4120-4DE0-A607-F7F0E20AA869}" srcId="{7864DABE-0536-4B80-B350-F7B291D89096}" destId="{2406B9A7-5F2B-4B71-B610-38D2202A4B8C}" srcOrd="1" destOrd="0" parTransId="{EC28FC9B-DC47-4C86-9D7D-74C8AA9AD1FD}" sibTransId="{606B431C-7AE1-46FA-B7B6-23AD514B4ADA}"/>
    <dgm:cxn modelId="{148B3D53-C0AE-46F6-B791-DBBAC27EE276}" srcId="{7864DABE-0536-4B80-B350-F7B291D89096}" destId="{E401F296-1754-4506-A931-7933C1907857}" srcOrd="3" destOrd="0" parTransId="{AC5E9DF9-3D5A-4662-ABC2-E31D47B81272}" sibTransId="{63373AA3-A879-42BD-BB6D-DFD6EA13C314}"/>
    <dgm:cxn modelId="{48A2F992-54CC-4D9A-8416-963ACAFBFB64}" type="presOf" srcId="{606B431C-7AE1-46FA-B7B6-23AD514B4ADA}" destId="{2C9702BB-2B95-45F9-92B4-9E1605376CF0}" srcOrd="0" destOrd="0" presId="urn:microsoft.com/office/officeart/2005/8/layout/radial6"/>
    <dgm:cxn modelId="{951E82F3-2C54-424B-8E10-B5B6E199B56E}" type="presOf" srcId="{F3E3A0A6-95CB-44A0-A995-A6F10D66E699}" destId="{7FA8CDAA-F1D3-456A-AD34-C20F73DF07B3}" srcOrd="0" destOrd="0" presId="urn:microsoft.com/office/officeart/2005/8/layout/radial6"/>
    <dgm:cxn modelId="{3AF64BB0-C87E-4DF2-BADF-5F358398FDC3}" type="presOf" srcId="{894FEC91-11CD-4455-8739-3C8D1C3E103D}" destId="{880908A8-BF87-473F-81CE-9B64145A13C8}" srcOrd="0" destOrd="0" presId="urn:microsoft.com/office/officeart/2005/8/layout/radial6"/>
    <dgm:cxn modelId="{01EE4F69-9C5A-481B-BD5F-7A3BDEB54E36}" type="presOf" srcId="{63373AA3-A879-42BD-BB6D-DFD6EA13C314}" destId="{A2D6099B-12ED-41E5-9C44-F1B4CC1F3F7D}" srcOrd="0" destOrd="0" presId="urn:microsoft.com/office/officeart/2005/8/layout/radial6"/>
    <dgm:cxn modelId="{524DB711-3246-4A26-807A-D510512E70A8}" type="presOf" srcId="{E401F296-1754-4506-A931-7933C1907857}" destId="{492C89D2-1FAA-4487-B2B5-77E821872617}" srcOrd="0" destOrd="0" presId="urn:microsoft.com/office/officeart/2005/8/layout/radial6"/>
    <dgm:cxn modelId="{A81C304D-5B33-44F5-8C06-2BCDF11DD072}" srcId="{7864DABE-0536-4B80-B350-F7B291D89096}" destId="{A960ABD7-CA18-4EAF-A98F-4D352462AA6A}" srcOrd="0" destOrd="0" parTransId="{44F8A44B-7E7F-4ABE-AFA7-054BE7903D1E}" sibTransId="{A2BC2F7D-7C3F-42FE-8F55-8D242EC4426C}"/>
    <dgm:cxn modelId="{F08D927C-14A7-44DD-9A8C-CF0DCA323492}" type="presParOf" srcId="{880908A8-BF87-473F-81CE-9B64145A13C8}" destId="{34EE4F01-2065-41B6-96B1-A03B777C3226}" srcOrd="0" destOrd="0" presId="urn:microsoft.com/office/officeart/2005/8/layout/radial6"/>
    <dgm:cxn modelId="{666046A6-6BCE-431F-945E-CB77C2EC0567}" type="presParOf" srcId="{880908A8-BF87-473F-81CE-9B64145A13C8}" destId="{9125C189-04D2-4815-8808-C305C9AEFC5E}" srcOrd="1" destOrd="0" presId="urn:microsoft.com/office/officeart/2005/8/layout/radial6"/>
    <dgm:cxn modelId="{17838892-D8FD-41EF-BA95-5B76A58899EE}" type="presParOf" srcId="{880908A8-BF87-473F-81CE-9B64145A13C8}" destId="{7888EF6B-1DA0-4A93-AF72-3B4A26F66A8B}" srcOrd="2" destOrd="0" presId="urn:microsoft.com/office/officeart/2005/8/layout/radial6"/>
    <dgm:cxn modelId="{E8DFC1B1-4FD9-4FE7-BFBD-21C68FABEA86}" type="presParOf" srcId="{880908A8-BF87-473F-81CE-9B64145A13C8}" destId="{CC173A01-ECA0-4F9D-B5F0-6976D83AB6C0}" srcOrd="3" destOrd="0" presId="urn:microsoft.com/office/officeart/2005/8/layout/radial6"/>
    <dgm:cxn modelId="{BBEC1107-598E-4977-AE01-FE4122789FC0}" type="presParOf" srcId="{880908A8-BF87-473F-81CE-9B64145A13C8}" destId="{EDA75558-76F7-4163-906E-A53E477F20BC}" srcOrd="4" destOrd="0" presId="urn:microsoft.com/office/officeart/2005/8/layout/radial6"/>
    <dgm:cxn modelId="{D455D9DC-1F85-478D-A640-F6E644C5F491}" type="presParOf" srcId="{880908A8-BF87-473F-81CE-9B64145A13C8}" destId="{53480C61-DCEC-469A-AF43-B7EA27558AC1}" srcOrd="5" destOrd="0" presId="urn:microsoft.com/office/officeart/2005/8/layout/radial6"/>
    <dgm:cxn modelId="{50322B17-0CF1-4C1A-B135-7E13DA93360D}" type="presParOf" srcId="{880908A8-BF87-473F-81CE-9B64145A13C8}" destId="{2C9702BB-2B95-45F9-92B4-9E1605376CF0}" srcOrd="6" destOrd="0" presId="urn:microsoft.com/office/officeart/2005/8/layout/radial6"/>
    <dgm:cxn modelId="{446C3C35-CE14-495B-BCC7-A674819D8DC8}" type="presParOf" srcId="{880908A8-BF87-473F-81CE-9B64145A13C8}" destId="{7FA8CDAA-F1D3-456A-AD34-C20F73DF07B3}" srcOrd="7" destOrd="0" presId="urn:microsoft.com/office/officeart/2005/8/layout/radial6"/>
    <dgm:cxn modelId="{39F05653-C411-4FBB-B61C-9B0E077D6ABB}" type="presParOf" srcId="{880908A8-BF87-473F-81CE-9B64145A13C8}" destId="{C8B42409-F7AE-4C3C-82A6-55AFEEE5F738}" srcOrd="8" destOrd="0" presId="urn:microsoft.com/office/officeart/2005/8/layout/radial6"/>
    <dgm:cxn modelId="{0C666464-AF77-451A-995E-65BDF2CC4888}" type="presParOf" srcId="{880908A8-BF87-473F-81CE-9B64145A13C8}" destId="{8201E1EF-AA0C-4497-8574-21C3C4A094B7}" srcOrd="9" destOrd="0" presId="urn:microsoft.com/office/officeart/2005/8/layout/radial6"/>
    <dgm:cxn modelId="{2C02A8F0-956C-4F53-B1E1-888F0DC2A0E8}" type="presParOf" srcId="{880908A8-BF87-473F-81CE-9B64145A13C8}" destId="{492C89D2-1FAA-4487-B2B5-77E821872617}" srcOrd="10" destOrd="0" presId="urn:microsoft.com/office/officeart/2005/8/layout/radial6"/>
    <dgm:cxn modelId="{2F5D98A5-2463-4216-90D1-2FB51C77DBFD}" type="presParOf" srcId="{880908A8-BF87-473F-81CE-9B64145A13C8}" destId="{7CA11576-69E6-4445-9078-A080156D33F2}" srcOrd="11" destOrd="0" presId="urn:microsoft.com/office/officeart/2005/8/layout/radial6"/>
    <dgm:cxn modelId="{993D1A17-9839-48AB-9A62-9F6905ABD02C}" type="presParOf" srcId="{880908A8-BF87-473F-81CE-9B64145A13C8}" destId="{A2D6099B-12ED-41E5-9C44-F1B4CC1F3F7D}"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EE1CD3-1686-428D-9FCD-68C30FBCA734}"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en-IN"/>
        </a:p>
      </dgm:t>
    </dgm:pt>
    <dgm:pt modelId="{B621839A-4573-47C7-9375-A2675DE875E7}">
      <dgm:prSet phldrT="[Text]" custT="1">
        <dgm:style>
          <a:lnRef idx="2">
            <a:schemeClr val="accent6"/>
          </a:lnRef>
          <a:fillRef idx="1">
            <a:schemeClr val="lt1"/>
          </a:fillRef>
          <a:effectRef idx="0">
            <a:schemeClr val="accent6"/>
          </a:effectRef>
          <a:fontRef idx="minor">
            <a:schemeClr val="dk1"/>
          </a:fontRef>
        </dgm:style>
      </dgm:prSet>
      <dgm:spPr>
        <a:ln/>
      </dgm:spPr>
      <dgm:t>
        <a:bodyPr/>
        <a:lstStyle/>
        <a:p>
          <a:r>
            <a:rPr lang="en-US" sz="2200" kern="1200" dirty="0" smtClean="0">
              <a:solidFill>
                <a:schemeClr val="tx1"/>
              </a:solidFill>
              <a:latin typeface="+mn-lt"/>
              <a:ea typeface="Verdana" pitchFamily="34" charset="0"/>
              <a:cs typeface="Verdana" pitchFamily="34" charset="0"/>
            </a:rPr>
            <a:t>Industrial Electrification</a:t>
          </a:r>
          <a:endParaRPr lang="en-IN" sz="2200" kern="1200" dirty="0">
            <a:solidFill>
              <a:schemeClr val="tx1"/>
            </a:solidFill>
            <a:latin typeface="+mn-lt"/>
            <a:ea typeface="Verdana" pitchFamily="34" charset="0"/>
            <a:cs typeface="Verdana" pitchFamily="34" charset="0"/>
          </a:endParaRPr>
        </a:p>
      </dgm:t>
    </dgm:pt>
    <dgm:pt modelId="{D01FB531-CE4A-4569-BF2F-478D6E7EA421}" type="parTrans" cxnId="{160415F1-301D-4158-BB5E-2964DA951A3D}">
      <dgm:prSet/>
      <dgm:spPr/>
      <dgm:t>
        <a:bodyPr/>
        <a:lstStyle/>
        <a:p>
          <a:endParaRPr lang="en-IN"/>
        </a:p>
      </dgm:t>
    </dgm:pt>
    <dgm:pt modelId="{66AA9D5F-901E-44A0-9EBE-49294C48FF59}" type="sibTrans" cxnId="{160415F1-301D-4158-BB5E-2964DA951A3D}">
      <dgm:prSet/>
      <dgm:spPr/>
      <dgm:t>
        <a:bodyPr/>
        <a:lstStyle/>
        <a:p>
          <a:endParaRPr lang="en-IN"/>
        </a:p>
      </dgm:t>
    </dgm:pt>
    <dgm:pt modelId="{68984DE6-E4E2-4CC2-824E-FA717B0C2E3F}">
      <dgm:prSet phldrT="[Text]" custT="1">
        <dgm:style>
          <a:lnRef idx="2">
            <a:schemeClr val="accent6"/>
          </a:lnRef>
          <a:fillRef idx="1">
            <a:schemeClr val="lt1"/>
          </a:fillRef>
          <a:effectRef idx="0">
            <a:schemeClr val="accent6"/>
          </a:effectRef>
          <a:fontRef idx="minor">
            <a:schemeClr val="dk1"/>
          </a:fontRef>
        </dgm:style>
      </dgm:prSet>
      <dgm:spPr>
        <a:ln/>
      </dgm:spPr>
      <dgm:t>
        <a:bodyPr/>
        <a:lstStyle/>
        <a:p>
          <a:r>
            <a:rPr lang="en-US" sz="2200" kern="1200" dirty="0" smtClean="0">
              <a:solidFill>
                <a:schemeClr val="tx1"/>
              </a:solidFill>
              <a:latin typeface="+mn-lt"/>
              <a:ea typeface="Verdana" pitchFamily="34" charset="0"/>
              <a:cs typeface="Verdana" pitchFamily="34" charset="0"/>
            </a:rPr>
            <a:t>Arcflash hazard analysis</a:t>
          </a:r>
          <a:endParaRPr lang="en-IN" sz="2200" kern="1200" dirty="0">
            <a:solidFill>
              <a:schemeClr val="tx1"/>
            </a:solidFill>
            <a:latin typeface="+mn-lt"/>
            <a:ea typeface="Verdana" pitchFamily="34" charset="0"/>
            <a:cs typeface="Verdana" pitchFamily="34" charset="0"/>
          </a:endParaRPr>
        </a:p>
      </dgm:t>
    </dgm:pt>
    <dgm:pt modelId="{2BF75BD1-E63D-453A-9C80-52BC6D2BE962}" type="parTrans" cxnId="{5D2AC257-A2E8-469E-B1C5-FA31E95F8E69}">
      <dgm:prSet/>
      <dgm:spPr/>
      <dgm:t>
        <a:bodyPr/>
        <a:lstStyle/>
        <a:p>
          <a:endParaRPr lang="en-IN"/>
        </a:p>
      </dgm:t>
    </dgm:pt>
    <dgm:pt modelId="{B44FC8E9-126F-46CD-A2B7-200CF07B7ADE}" type="sibTrans" cxnId="{5D2AC257-A2E8-469E-B1C5-FA31E95F8E69}">
      <dgm:prSet/>
      <dgm:spPr/>
      <dgm:t>
        <a:bodyPr/>
        <a:lstStyle/>
        <a:p>
          <a:endParaRPr lang="en-IN"/>
        </a:p>
      </dgm:t>
    </dgm:pt>
    <dgm:pt modelId="{2C947D88-67D1-4033-B08E-EF676700B151}">
      <dgm:prSet phldrT="[Text]" custT="1">
        <dgm:style>
          <a:lnRef idx="2">
            <a:schemeClr val="accent6"/>
          </a:lnRef>
          <a:fillRef idx="1">
            <a:schemeClr val="lt1"/>
          </a:fillRef>
          <a:effectRef idx="0">
            <a:schemeClr val="accent6"/>
          </a:effectRef>
          <a:fontRef idx="minor">
            <a:schemeClr val="dk1"/>
          </a:fontRef>
        </dgm:style>
      </dgm:prSet>
      <dgm:spPr>
        <a:ln/>
      </dgm:spPr>
      <dgm:t>
        <a:bodyPr/>
        <a:lstStyle/>
        <a:p>
          <a:r>
            <a:rPr lang="en-US" sz="2200" kern="1200" dirty="0" smtClean="0">
              <a:solidFill>
                <a:schemeClr val="tx1"/>
              </a:solidFill>
              <a:latin typeface="+mn-lt"/>
              <a:ea typeface="Verdana" pitchFamily="34" charset="0"/>
              <a:cs typeface="Verdana" pitchFamily="34" charset="0"/>
            </a:rPr>
            <a:t>Energy audits</a:t>
          </a:r>
          <a:endParaRPr lang="en-IN" sz="2200" kern="1200" dirty="0">
            <a:solidFill>
              <a:schemeClr val="tx1"/>
            </a:solidFill>
            <a:latin typeface="+mn-lt"/>
            <a:ea typeface="Verdana" pitchFamily="34" charset="0"/>
            <a:cs typeface="Verdana" pitchFamily="34" charset="0"/>
          </a:endParaRPr>
        </a:p>
      </dgm:t>
    </dgm:pt>
    <dgm:pt modelId="{AB64F44F-E63F-4CB6-8BCE-B9F2938FD601}" type="parTrans" cxnId="{BDD4652D-AA77-4A37-80AE-1599E282E0C5}">
      <dgm:prSet/>
      <dgm:spPr/>
      <dgm:t>
        <a:bodyPr/>
        <a:lstStyle/>
        <a:p>
          <a:endParaRPr lang="en-IN"/>
        </a:p>
      </dgm:t>
    </dgm:pt>
    <dgm:pt modelId="{925F79E0-1295-4FFC-954A-50229F477209}" type="sibTrans" cxnId="{BDD4652D-AA77-4A37-80AE-1599E282E0C5}">
      <dgm:prSet/>
      <dgm:spPr/>
      <dgm:t>
        <a:bodyPr/>
        <a:lstStyle/>
        <a:p>
          <a:endParaRPr lang="en-IN"/>
        </a:p>
      </dgm:t>
    </dgm:pt>
    <dgm:pt modelId="{BB417208-0235-4658-A8CC-935CE263F519}">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200" kern="1200" dirty="0" smtClean="0">
              <a:solidFill>
                <a:schemeClr val="tx1"/>
              </a:solidFill>
              <a:latin typeface="+mn-lt"/>
              <a:ea typeface="Verdana" pitchFamily="34" charset="0"/>
              <a:cs typeface="Verdana" pitchFamily="34" charset="0"/>
            </a:rPr>
            <a:t>Distribution Planning</a:t>
          </a:r>
          <a:endParaRPr lang="en-IN" sz="2200" kern="1200" dirty="0">
            <a:solidFill>
              <a:schemeClr val="tx1"/>
            </a:solidFill>
            <a:latin typeface="+mn-lt"/>
            <a:ea typeface="Verdana" pitchFamily="34" charset="0"/>
            <a:cs typeface="Verdana" pitchFamily="34" charset="0"/>
          </a:endParaRPr>
        </a:p>
      </dgm:t>
    </dgm:pt>
    <dgm:pt modelId="{B0B88340-5E2C-4C54-8938-55E24201C396}" type="parTrans" cxnId="{0A384F1E-A255-404B-9665-F7CC6D4655B2}">
      <dgm:prSet/>
      <dgm:spPr/>
      <dgm:t>
        <a:bodyPr/>
        <a:lstStyle/>
        <a:p>
          <a:endParaRPr lang="en-IN"/>
        </a:p>
      </dgm:t>
    </dgm:pt>
    <dgm:pt modelId="{4688BB00-AE19-49EA-8B23-FEEF1FEAD546}" type="sibTrans" cxnId="{0A384F1E-A255-404B-9665-F7CC6D4655B2}">
      <dgm:prSet/>
      <dgm:spPr/>
      <dgm:t>
        <a:bodyPr/>
        <a:lstStyle/>
        <a:p>
          <a:endParaRPr lang="en-IN"/>
        </a:p>
      </dgm:t>
    </dgm:pt>
    <dgm:pt modelId="{0D36B025-9503-4AE9-98E4-FCFC40D75968}">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200" kern="1200" dirty="0" smtClean="0">
              <a:solidFill>
                <a:schemeClr val="tx1"/>
              </a:solidFill>
              <a:latin typeface="+mn-lt"/>
              <a:ea typeface="Verdana" pitchFamily="34" charset="0"/>
              <a:cs typeface="Verdana" pitchFamily="34" charset="0"/>
            </a:rPr>
            <a:t>Load flow and feeder separation</a:t>
          </a:r>
          <a:endParaRPr lang="en-IN" sz="2200" kern="1200" dirty="0">
            <a:solidFill>
              <a:schemeClr val="tx1"/>
            </a:solidFill>
            <a:latin typeface="+mn-lt"/>
            <a:ea typeface="Verdana" pitchFamily="34" charset="0"/>
            <a:cs typeface="Verdana" pitchFamily="34" charset="0"/>
          </a:endParaRPr>
        </a:p>
      </dgm:t>
    </dgm:pt>
    <dgm:pt modelId="{0EC5AF19-3681-4EB4-94DB-B2DF0730710D}" type="parTrans" cxnId="{B178FF02-58EE-44FA-BE27-86A3A8FE25DB}">
      <dgm:prSet/>
      <dgm:spPr/>
      <dgm:t>
        <a:bodyPr/>
        <a:lstStyle/>
        <a:p>
          <a:endParaRPr lang="en-IN"/>
        </a:p>
      </dgm:t>
    </dgm:pt>
    <dgm:pt modelId="{E681E3D7-3207-4DDC-A193-F4372552FC57}" type="sibTrans" cxnId="{B178FF02-58EE-44FA-BE27-86A3A8FE25DB}">
      <dgm:prSet/>
      <dgm:spPr/>
      <dgm:t>
        <a:bodyPr/>
        <a:lstStyle/>
        <a:p>
          <a:endParaRPr lang="en-IN"/>
        </a:p>
      </dgm:t>
    </dgm:pt>
    <dgm:pt modelId="{0484E53A-C7E8-4816-95FB-F119D5A86C21}">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200" kern="1200" dirty="0" smtClean="0">
              <a:solidFill>
                <a:schemeClr val="tx1"/>
              </a:solidFill>
              <a:latin typeface="+mn-lt"/>
              <a:ea typeface="Verdana" pitchFamily="34" charset="0"/>
              <a:cs typeface="Verdana" pitchFamily="34" charset="0"/>
            </a:rPr>
            <a:t>Meter data and system integration</a:t>
          </a:r>
          <a:endParaRPr lang="en-IN" sz="2200" kern="1200" dirty="0">
            <a:solidFill>
              <a:schemeClr val="tx1"/>
            </a:solidFill>
            <a:latin typeface="+mn-lt"/>
            <a:ea typeface="Verdana" pitchFamily="34" charset="0"/>
            <a:cs typeface="Verdana" pitchFamily="34" charset="0"/>
          </a:endParaRPr>
        </a:p>
      </dgm:t>
    </dgm:pt>
    <dgm:pt modelId="{C1F37589-87BF-4C0F-A227-6EDFF9C0B235}" type="parTrans" cxnId="{60845512-1BEA-4A4D-8BDF-CCE14C5CF47D}">
      <dgm:prSet/>
      <dgm:spPr/>
      <dgm:t>
        <a:bodyPr/>
        <a:lstStyle/>
        <a:p>
          <a:endParaRPr lang="en-IN"/>
        </a:p>
      </dgm:t>
    </dgm:pt>
    <dgm:pt modelId="{D1655A5B-E96E-4D0A-A9B6-C78BF805D1FE}" type="sibTrans" cxnId="{60845512-1BEA-4A4D-8BDF-CCE14C5CF47D}">
      <dgm:prSet/>
      <dgm:spPr/>
      <dgm:t>
        <a:bodyPr/>
        <a:lstStyle/>
        <a:p>
          <a:endParaRPr lang="en-IN"/>
        </a:p>
      </dgm:t>
    </dgm:pt>
    <dgm:pt modelId="{FD85A9CB-595C-4B7B-8007-3A267407A26E}">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200" kern="1200" dirty="0" smtClean="0">
              <a:solidFill>
                <a:schemeClr val="tx1"/>
              </a:solidFill>
              <a:latin typeface="+mn-lt"/>
              <a:ea typeface="Verdana" pitchFamily="34" charset="0"/>
              <a:cs typeface="Verdana" pitchFamily="34" charset="0"/>
            </a:rPr>
            <a:t>Transmission Planning</a:t>
          </a:r>
          <a:endParaRPr lang="en-IN" sz="2200" kern="1200" dirty="0">
            <a:solidFill>
              <a:schemeClr val="tx1"/>
            </a:solidFill>
            <a:latin typeface="+mn-lt"/>
            <a:ea typeface="Verdana" pitchFamily="34" charset="0"/>
            <a:cs typeface="Verdana" pitchFamily="34" charset="0"/>
          </a:endParaRPr>
        </a:p>
      </dgm:t>
    </dgm:pt>
    <dgm:pt modelId="{41FD361B-7131-48F1-8592-1AF0ADBCB360}" type="parTrans" cxnId="{2DE8FF12-E414-46B0-BF38-2A0B491CAA05}">
      <dgm:prSet/>
      <dgm:spPr/>
      <dgm:t>
        <a:bodyPr/>
        <a:lstStyle/>
        <a:p>
          <a:endParaRPr lang="en-IN"/>
        </a:p>
      </dgm:t>
    </dgm:pt>
    <dgm:pt modelId="{FE2B744F-947C-4CB4-AB5A-5700C5566B8A}" type="sibTrans" cxnId="{2DE8FF12-E414-46B0-BF38-2A0B491CAA05}">
      <dgm:prSet/>
      <dgm:spPr/>
      <dgm:t>
        <a:bodyPr/>
        <a:lstStyle/>
        <a:p>
          <a:endParaRPr lang="en-IN"/>
        </a:p>
      </dgm:t>
    </dgm:pt>
    <dgm:pt modelId="{038564A7-B66C-4635-AF4F-9100C0A5BA63}">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200" kern="1200" dirty="0" smtClean="0">
              <a:solidFill>
                <a:schemeClr val="tx1"/>
              </a:solidFill>
              <a:latin typeface="+mn-lt"/>
              <a:ea typeface="Verdana" pitchFamily="34" charset="0"/>
              <a:cs typeface="Verdana" pitchFamily="34" charset="0"/>
            </a:rPr>
            <a:t>Power evacuation studies</a:t>
          </a:r>
          <a:endParaRPr lang="en-IN" sz="2200" kern="1200" dirty="0">
            <a:solidFill>
              <a:schemeClr val="tx1"/>
            </a:solidFill>
            <a:latin typeface="+mn-lt"/>
            <a:ea typeface="Verdana" pitchFamily="34" charset="0"/>
            <a:cs typeface="Verdana" pitchFamily="34" charset="0"/>
          </a:endParaRPr>
        </a:p>
      </dgm:t>
    </dgm:pt>
    <dgm:pt modelId="{94461935-490E-4D6C-A910-7AD42DB15488}" type="parTrans" cxnId="{981C8B6E-67F0-438D-80AA-FBF942F8E161}">
      <dgm:prSet/>
      <dgm:spPr/>
      <dgm:t>
        <a:bodyPr/>
        <a:lstStyle/>
        <a:p>
          <a:endParaRPr lang="en-IN"/>
        </a:p>
      </dgm:t>
    </dgm:pt>
    <dgm:pt modelId="{1E2052C5-87E4-44E4-A119-DBA493AA76A9}" type="sibTrans" cxnId="{981C8B6E-67F0-438D-80AA-FBF942F8E161}">
      <dgm:prSet/>
      <dgm:spPr/>
      <dgm:t>
        <a:bodyPr/>
        <a:lstStyle/>
        <a:p>
          <a:endParaRPr lang="en-IN"/>
        </a:p>
      </dgm:t>
    </dgm:pt>
    <dgm:pt modelId="{46FBFB79-4E46-48BF-8C7E-1394D7DFF264}">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200" kern="1200" dirty="0" smtClean="0">
              <a:solidFill>
                <a:schemeClr val="tx1"/>
              </a:solidFill>
              <a:latin typeface="+mn-lt"/>
              <a:ea typeface="Verdana" pitchFamily="34" charset="0"/>
              <a:cs typeface="Verdana" pitchFamily="34" charset="0"/>
            </a:rPr>
            <a:t>System studies</a:t>
          </a:r>
          <a:endParaRPr lang="en-IN" sz="2200" kern="1200" dirty="0">
            <a:solidFill>
              <a:schemeClr val="tx1"/>
            </a:solidFill>
            <a:latin typeface="+mn-lt"/>
            <a:ea typeface="Verdana" pitchFamily="34" charset="0"/>
            <a:cs typeface="Verdana" pitchFamily="34" charset="0"/>
          </a:endParaRPr>
        </a:p>
      </dgm:t>
    </dgm:pt>
    <dgm:pt modelId="{59FF7BD3-C314-4C0F-8ACA-8A1D89629905}" type="parTrans" cxnId="{E36C17A3-75A2-4915-9FE2-B609C19601BE}">
      <dgm:prSet/>
      <dgm:spPr/>
      <dgm:t>
        <a:bodyPr/>
        <a:lstStyle/>
        <a:p>
          <a:endParaRPr lang="en-IN"/>
        </a:p>
      </dgm:t>
    </dgm:pt>
    <dgm:pt modelId="{04C9981E-2129-41DC-A6BA-988BA4D575EE}" type="sibTrans" cxnId="{E36C17A3-75A2-4915-9FE2-B609C19601BE}">
      <dgm:prSet/>
      <dgm:spPr/>
      <dgm:t>
        <a:bodyPr/>
        <a:lstStyle/>
        <a:p>
          <a:endParaRPr lang="en-IN"/>
        </a:p>
      </dgm:t>
    </dgm:pt>
    <dgm:pt modelId="{EA2E23A8-D9F8-4DCE-ACCD-32901F67A9CA}">
      <dgm:prSet phldrT="[Text]" custT="1">
        <dgm:style>
          <a:lnRef idx="2">
            <a:schemeClr val="accent6"/>
          </a:lnRef>
          <a:fillRef idx="1">
            <a:schemeClr val="lt1"/>
          </a:fillRef>
          <a:effectRef idx="0">
            <a:schemeClr val="accent6"/>
          </a:effectRef>
          <a:fontRef idx="minor">
            <a:schemeClr val="dk1"/>
          </a:fontRef>
        </dgm:style>
      </dgm:prSet>
      <dgm:spPr>
        <a:ln/>
      </dgm:spPr>
      <dgm:t>
        <a:bodyPr/>
        <a:lstStyle/>
        <a:p>
          <a:r>
            <a:rPr lang="en-US" sz="2200" kern="1200" dirty="0" smtClean="0">
              <a:solidFill>
                <a:schemeClr val="tx1"/>
              </a:solidFill>
              <a:latin typeface="+mn-lt"/>
              <a:ea typeface="Verdana" pitchFamily="34" charset="0"/>
              <a:cs typeface="Verdana" pitchFamily="34" charset="0"/>
            </a:rPr>
            <a:t>Earthing design</a:t>
          </a:r>
          <a:endParaRPr lang="en-IN" sz="2200" kern="1200" dirty="0">
            <a:solidFill>
              <a:schemeClr val="tx1"/>
            </a:solidFill>
            <a:latin typeface="+mn-lt"/>
            <a:ea typeface="Verdana" pitchFamily="34" charset="0"/>
            <a:cs typeface="Verdana" pitchFamily="34" charset="0"/>
          </a:endParaRPr>
        </a:p>
      </dgm:t>
    </dgm:pt>
    <dgm:pt modelId="{09DE015D-8984-41AD-960A-A2E8794AA9C9}" type="parTrans" cxnId="{1C74A366-0083-4B53-8C76-111DFF46043B}">
      <dgm:prSet/>
      <dgm:spPr/>
      <dgm:t>
        <a:bodyPr/>
        <a:lstStyle/>
        <a:p>
          <a:endParaRPr lang="en-IN"/>
        </a:p>
      </dgm:t>
    </dgm:pt>
    <dgm:pt modelId="{1A379326-9790-4A59-9F85-DA90FBB1DE7A}" type="sibTrans" cxnId="{1C74A366-0083-4B53-8C76-111DFF46043B}">
      <dgm:prSet/>
      <dgm:spPr/>
      <dgm:t>
        <a:bodyPr/>
        <a:lstStyle/>
        <a:p>
          <a:endParaRPr lang="en-IN"/>
        </a:p>
      </dgm:t>
    </dgm:pt>
    <dgm:pt modelId="{CB875712-AB7A-4FF0-A08F-A03033E56AD3}" type="pres">
      <dgm:prSet presAssocID="{64EE1CD3-1686-428D-9FCD-68C30FBCA734}" presName="linear" presStyleCnt="0">
        <dgm:presLayoutVars>
          <dgm:dir/>
          <dgm:resizeHandles val="exact"/>
        </dgm:presLayoutVars>
      </dgm:prSet>
      <dgm:spPr/>
      <dgm:t>
        <a:bodyPr/>
        <a:lstStyle/>
        <a:p>
          <a:endParaRPr lang="en-IN"/>
        </a:p>
      </dgm:t>
    </dgm:pt>
    <dgm:pt modelId="{D7A0FCCE-F8CB-4CFC-9AA4-CEF6D1FB4183}" type="pres">
      <dgm:prSet presAssocID="{B621839A-4573-47C7-9375-A2675DE875E7}" presName="comp" presStyleCnt="0"/>
      <dgm:spPr/>
    </dgm:pt>
    <dgm:pt modelId="{F0A4BD8B-01EB-43A6-BB6E-39E17CEAD140}" type="pres">
      <dgm:prSet presAssocID="{B621839A-4573-47C7-9375-A2675DE875E7}" presName="box" presStyleLbl="node1" presStyleIdx="0" presStyleCnt="3"/>
      <dgm:spPr/>
      <dgm:t>
        <a:bodyPr/>
        <a:lstStyle/>
        <a:p>
          <a:endParaRPr lang="en-IN"/>
        </a:p>
      </dgm:t>
    </dgm:pt>
    <dgm:pt modelId="{91EBA805-D8B3-472F-A876-B509875945F1}" type="pres">
      <dgm:prSet presAssocID="{B621839A-4573-47C7-9375-A2675DE875E7}"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pt>
    <dgm:pt modelId="{5DD498F9-5A98-43FB-8D43-49937D105EC1}" type="pres">
      <dgm:prSet presAssocID="{B621839A-4573-47C7-9375-A2675DE875E7}" presName="text" presStyleLbl="node1" presStyleIdx="0" presStyleCnt="3">
        <dgm:presLayoutVars>
          <dgm:bulletEnabled val="1"/>
        </dgm:presLayoutVars>
      </dgm:prSet>
      <dgm:spPr/>
      <dgm:t>
        <a:bodyPr/>
        <a:lstStyle/>
        <a:p>
          <a:endParaRPr lang="en-IN"/>
        </a:p>
      </dgm:t>
    </dgm:pt>
    <dgm:pt modelId="{0942C0EE-E790-4FE3-96B4-A1221176EE71}" type="pres">
      <dgm:prSet presAssocID="{66AA9D5F-901E-44A0-9EBE-49294C48FF59}" presName="spacer" presStyleCnt="0"/>
      <dgm:spPr/>
    </dgm:pt>
    <dgm:pt modelId="{BED9F6AB-E4CC-4D8C-A4E0-D93B18B182EA}" type="pres">
      <dgm:prSet presAssocID="{BB417208-0235-4658-A8CC-935CE263F519}" presName="comp" presStyleCnt="0"/>
      <dgm:spPr/>
    </dgm:pt>
    <dgm:pt modelId="{AC027FBD-D049-4E4C-A1CE-138552477149}" type="pres">
      <dgm:prSet presAssocID="{BB417208-0235-4658-A8CC-935CE263F519}" presName="box" presStyleLbl="node1" presStyleIdx="1" presStyleCnt="3"/>
      <dgm:spPr/>
      <dgm:t>
        <a:bodyPr/>
        <a:lstStyle/>
        <a:p>
          <a:endParaRPr lang="en-IN"/>
        </a:p>
      </dgm:t>
    </dgm:pt>
    <dgm:pt modelId="{8AB10FB7-401B-4581-8382-A297E282A1C4}" type="pres">
      <dgm:prSet presAssocID="{BB417208-0235-4658-A8CC-935CE263F519}"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IN"/>
        </a:p>
      </dgm:t>
    </dgm:pt>
    <dgm:pt modelId="{D77A6D2B-3E8C-435B-971B-8FD84CDAC5C7}" type="pres">
      <dgm:prSet presAssocID="{BB417208-0235-4658-A8CC-935CE263F519}" presName="text" presStyleLbl="node1" presStyleIdx="1" presStyleCnt="3">
        <dgm:presLayoutVars>
          <dgm:bulletEnabled val="1"/>
        </dgm:presLayoutVars>
      </dgm:prSet>
      <dgm:spPr/>
      <dgm:t>
        <a:bodyPr/>
        <a:lstStyle/>
        <a:p>
          <a:endParaRPr lang="en-IN"/>
        </a:p>
      </dgm:t>
    </dgm:pt>
    <dgm:pt modelId="{1405D9FA-7531-4E1E-8829-1612FF0E2BEA}" type="pres">
      <dgm:prSet presAssocID="{4688BB00-AE19-49EA-8B23-FEEF1FEAD546}" presName="spacer" presStyleCnt="0"/>
      <dgm:spPr/>
    </dgm:pt>
    <dgm:pt modelId="{F14023AC-EE48-4C1A-B8FB-487653584C3E}" type="pres">
      <dgm:prSet presAssocID="{FD85A9CB-595C-4B7B-8007-3A267407A26E}" presName="comp" presStyleCnt="0"/>
      <dgm:spPr/>
    </dgm:pt>
    <dgm:pt modelId="{6094253B-8A2E-4B61-820F-0F782C629990}" type="pres">
      <dgm:prSet presAssocID="{FD85A9CB-595C-4B7B-8007-3A267407A26E}" presName="box" presStyleLbl="node1" presStyleIdx="2" presStyleCnt="3"/>
      <dgm:spPr/>
      <dgm:t>
        <a:bodyPr/>
        <a:lstStyle/>
        <a:p>
          <a:endParaRPr lang="en-IN"/>
        </a:p>
      </dgm:t>
    </dgm:pt>
    <dgm:pt modelId="{C397059E-0F52-4D23-82D6-BBD10C562BCB}" type="pres">
      <dgm:prSet presAssocID="{FD85A9CB-595C-4B7B-8007-3A267407A26E}"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dgm:spPr>
    </dgm:pt>
    <dgm:pt modelId="{32CA2847-034D-4770-B355-795EAE055B97}" type="pres">
      <dgm:prSet presAssocID="{FD85A9CB-595C-4B7B-8007-3A267407A26E}" presName="text" presStyleLbl="node1" presStyleIdx="2" presStyleCnt="3">
        <dgm:presLayoutVars>
          <dgm:bulletEnabled val="1"/>
        </dgm:presLayoutVars>
      </dgm:prSet>
      <dgm:spPr/>
      <dgm:t>
        <a:bodyPr/>
        <a:lstStyle/>
        <a:p>
          <a:endParaRPr lang="en-IN"/>
        </a:p>
      </dgm:t>
    </dgm:pt>
  </dgm:ptLst>
  <dgm:cxnLst>
    <dgm:cxn modelId="{B14C1E02-E2F3-4864-8702-88B1C7F17937}" type="presOf" srcId="{0484E53A-C7E8-4816-95FB-F119D5A86C21}" destId="{AC027FBD-D049-4E4C-A1CE-138552477149}" srcOrd="0" destOrd="2" presId="urn:microsoft.com/office/officeart/2005/8/layout/vList4#1"/>
    <dgm:cxn modelId="{F7CC6520-5446-40D9-9BEE-17276BF092B1}" type="presOf" srcId="{0D36B025-9503-4AE9-98E4-FCFC40D75968}" destId="{AC027FBD-D049-4E4C-A1CE-138552477149}" srcOrd="0" destOrd="1" presId="urn:microsoft.com/office/officeart/2005/8/layout/vList4#1"/>
    <dgm:cxn modelId="{981C8B6E-67F0-438D-80AA-FBF942F8E161}" srcId="{FD85A9CB-595C-4B7B-8007-3A267407A26E}" destId="{038564A7-B66C-4635-AF4F-9100C0A5BA63}" srcOrd="0" destOrd="0" parTransId="{94461935-490E-4D6C-A910-7AD42DB15488}" sibTransId="{1E2052C5-87E4-44E4-A119-DBA493AA76A9}"/>
    <dgm:cxn modelId="{5F333B71-8D07-48DA-956A-EF4C76CED198}" type="presOf" srcId="{FD85A9CB-595C-4B7B-8007-3A267407A26E}" destId="{32CA2847-034D-4770-B355-795EAE055B97}" srcOrd="1" destOrd="0" presId="urn:microsoft.com/office/officeart/2005/8/layout/vList4#1"/>
    <dgm:cxn modelId="{B178FF02-58EE-44FA-BE27-86A3A8FE25DB}" srcId="{BB417208-0235-4658-A8CC-935CE263F519}" destId="{0D36B025-9503-4AE9-98E4-FCFC40D75968}" srcOrd="0" destOrd="0" parTransId="{0EC5AF19-3681-4EB4-94DB-B2DF0730710D}" sibTransId="{E681E3D7-3207-4DDC-A193-F4372552FC57}"/>
    <dgm:cxn modelId="{BDD4652D-AA77-4A37-80AE-1599E282E0C5}" srcId="{B621839A-4573-47C7-9375-A2675DE875E7}" destId="{2C947D88-67D1-4033-B08E-EF676700B151}" srcOrd="2" destOrd="0" parTransId="{AB64F44F-E63F-4CB6-8BCE-B9F2938FD601}" sibTransId="{925F79E0-1295-4FFC-954A-50229F477209}"/>
    <dgm:cxn modelId="{9B5FFE78-A5ED-43AB-98E4-1E32D4B79C00}" type="presOf" srcId="{0D36B025-9503-4AE9-98E4-FCFC40D75968}" destId="{D77A6D2B-3E8C-435B-971B-8FD84CDAC5C7}" srcOrd="1" destOrd="1" presId="urn:microsoft.com/office/officeart/2005/8/layout/vList4#1"/>
    <dgm:cxn modelId="{F2EB1AC8-84A9-4E4A-B775-0579373BA6BF}" type="presOf" srcId="{EA2E23A8-D9F8-4DCE-ACCD-32901F67A9CA}" destId="{F0A4BD8B-01EB-43A6-BB6E-39E17CEAD140}" srcOrd="0" destOrd="2" presId="urn:microsoft.com/office/officeart/2005/8/layout/vList4#1"/>
    <dgm:cxn modelId="{E36C17A3-75A2-4915-9FE2-B609C19601BE}" srcId="{FD85A9CB-595C-4B7B-8007-3A267407A26E}" destId="{46FBFB79-4E46-48BF-8C7E-1394D7DFF264}" srcOrd="1" destOrd="0" parTransId="{59FF7BD3-C314-4C0F-8ACA-8A1D89629905}" sibTransId="{04C9981E-2129-41DC-A6BA-988BA4D575EE}"/>
    <dgm:cxn modelId="{2DE8FF12-E414-46B0-BF38-2A0B491CAA05}" srcId="{64EE1CD3-1686-428D-9FCD-68C30FBCA734}" destId="{FD85A9CB-595C-4B7B-8007-3A267407A26E}" srcOrd="2" destOrd="0" parTransId="{41FD361B-7131-48F1-8592-1AF0ADBCB360}" sibTransId="{FE2B744F-947C-4CB4-AB5A-5700C5566B8A}"/>
    <dgm:cxn modelId="{160415F1-301D-4158-BB5E-2964DA951A3D}" srcId="{64EE1CD3-1686-428D-9FCD-68C30FBCA734}" destId="{B621839A-4573-47C7-9375-A2675DE875E7}" srcOrd="0" destOrd="0" parTransId="{D01FB531-CE4A-4569-BF2F-478D6E7EA421}" sibTransId="{66AA9D5F-901E-44A0-9EBE-49294C48FF59}"/>
    <dgm:cxn modelId="{C861007F-8C8A-4723-9192-57ED5FC9DF01}" type="presOf" srcId="{0484E53A-C7E8-4816-95FB-F119D5A86C21}" destId="{D77A6D2B-3E8C-435B-971B-8FD84CDAC5C7}" srcOrd="1" destOrd="2" presId="urn:microsoft.com/office/officeart/2005/8/layout/vList4#1"/>
    <dgm:cxn modelId="{35D82AF4-5395-41AE-B93D-30D06FD8736D}" type="presOf" srcId="{46FBFB79-4E46-48BF-8C7E-1394D7DFF264}" destId="{6094253B-8A2E-4B61-820F-0F782C629990}" srcOrd="0" destOrd="2" presId="urn:microsoft.com/office/officeart/2005/8/layout/vList4#1"/>
    <dgm:cxn modelId="{97B01F80-C2EA-4413-AC34-398D8D5A175F}" type="presOf" srcId="{46FBFB79-4E46-48BF-8C7E-1394D7DFF264}" destId="{32CA2847-034D-4770-B355-795EAE055B97}" srcOrd="1" destOrd="2" presId="urn:microsoft.com/office/officeart/2005/8/layout/vList4#1"/>
    <dgm:cxn modelId="{A102EF05-1861-4A77-8A82-C2838F94E61F}" type="presOf" srcId="{EA2E23A8-D9F8-4DCE-ACCD-32901F67A9CA}" destId="{5DD498F9-5A98-43FB-8D43-49937D105EC1}" srcOrd="1" destOrd="2" presId="urn:microsoft.com/office/officeart/2005/8/layout/vList4#1"/>
    <dgm:cxn modelId="{D8F5DE55-AC44-438D-B077-4C6C59715953}" type="presOf" srcId="{68984DE6-E4E2-4CC2-824E-FA717B0C2E3F}" destId="{5DD498F9-5A98-43FB-8D43-49937D105EC1}" srcOrd="1" destOrd="1" presId="urn:microsoft.com/office/officeart/2005/8/layout/vList4#1"/>
    <dgm:cxn modelId="{5D2AC257-A2E8-469E-B1C5-FA31E95F8E69}" srcId="{B621839A-4573-47C7-9375-A2675DE875E7}" destId="{68984DE6-E4E2-4CC2-824E-FA717B0C2E3F}" srcOrd="0" destOrd="0" parTransId="{2BF75BD1-E63D-453A-9C80-52BC6D2BE962}" sibTransId="{B44FC8E9-126F-46CD-A2B7-200CF07B7ADE}"/>
    <dgm:cxn modelId="{4BDA1518-F8D4-4EE5-A898-63C8272D5BA9}" type="presOf" srcId="{FD85A9CB-595C-4B7B-8007-3A267407A26E}" destId="{6094253B-8A2E-4B61-820F-0F782C629990}" srcOrd="0" destOrd="0" presId="urn:microsoft.com/office/officeart/2005/8/layout/vList4#1"/>
    <dgm:cxn modelId="{7501F195-3D66-450D-B8E3-C5F10870B26A}" type="presOf" srcId="{BB417208-0235-4658-A8CC-935CE263F519}" destId="{AC027FBD-D049-4E4C-A1CE-138552477149}" srcOrd="0" destOrd="0" presId="urn:microsoft.com/office/officeart/2005/8/layout/vList4#1"/>
    <dgm:cxn modelId="{231B3584-CD51-4A3E-B55F-D82591CA101F}" type="presOf" srcId="{64EE1CD3-1686-428D-9FCD-68C30FBCA734}" destId="{CB875712-AB7A-4FF0-A08F-A03033E56AD3}" srcOrd="0" destOrd="0" presId="urn:microsoft.com/office/officeart/2005/8/layout/vList4#1"/>
    <dgm:cxn modelId="{07208A4C-DBE0-4CAA-BCA6-FB719E638CE2}" type="presOf" srcId="{038564A7-B66C-4635-AF4F-9100C0A5BA63}" destId="{32CA2847-034D-4770-B355-795EAE055B97}" srcOrd="1" destOrd="1" presId="urn:microsoft.com/office/officeart/2005/8/layout/vList4#1"/>
    <dgm:cxn modelId="{60845512-1BEA-4A4D-8BDF-CCE14C5CF47D}" srcId="{BB417208-0235-4658-A8CC-935CE263F519}" destId="{0484E53A-C7E8-4816-95FB-F119D5A86C21}" srcOrd="1" destOrd="0" parTransId="{C1F37589-87BF-4C0F-A227-6EDFF9C0B235}" sibTransId="{D1655A5B-E96E-4D0A-A9B6-C78BF805D1FE}"/>
    <dgm:cxn modelId="{2CA079C7-C81A-41AF-B168-B80677596DD5}" type="presOf" srcId="{68984DE6-E4E2-4CC2-824E-FA717B0C2E3F}" destId="{F0A4BD8B-01EB-43A6-BB6E-39E17CEAD140}" srcOrd="0" destOrd="1" presId="urn:microsoft.com/office/officeart/2005/8/layout/vList4#1"/>
    <dgm:cxn modelId="{0A384F1E-A255-404B-9665-F7CC6D4655B2}" srcId="{64EE1CD3-1686-428D-9FCD-68C30FBCA734}" destId="{BB417208-0235-4658-A8CC-935CE263F519}" srcOrd="1" destOrd="0" parTransId="{B0B88340-5E2C-4C54-8938-55E24201C396}" sibTransId="{4688BB00-AE19-49EA-8B23-FEEF1FEAD546}"/>
    <dgm:cxn modelId="{F166BA00-3135-44D8-876A-6ECEEAEEDDF3}" type="presOf" srcId="{2C947D88-67D1-4033-B08E-EF676700B151}" destId="{F0A4BD8B-01EB-43A6-BB6E-39E17CEAD140}" srcOrd="0" destOrd="3" presId="urn:microsoft.com/office/officeart/2005/8/layout/vList4#1"/>
    <dgm:cxn modelId="{3B0455D7-58B6-4750-851F-F69148E79974}" type="presOf" srcId="{B621839A-4573-47C7-9375-A2675DE875E7}" destId="{F0A4BD8B-01EB-43A6-BB6E-39E17CEAD140}" srcOrd="0" destOrd="0" presId="urn:microsoft.com/office/officeart/2005/8/layout/vList4#1"/>
    <dgm:cxn modelId="{D70040B4-3BBD-438C-8DFF-4A45430136E1}" type="presOf" srcId="{B621839A-4573-47C7-9375-A2675DE875E7}" destId="{5DD498F9-5A98-43FB-8D43-49937D105EC1}" srcOrd="1" destOrd="0" presId="urn:microsoft.com/office/officeart/2005/8/layout/vList4#1"/>
    <dgm:cxn modelId="{989AD982-0BED-4DCF-8550-7051EA8C1229}" type="presOf" srcId="{038564A7-B66C-4635-AF4F-9100C0A5BA63}" destId="{6094253B-8A2E-4B61-820F-0F782C629990}" srcOrd="0" destOrd="1" presId="urn:microsoft.com/office/officeart/2005/8/layout/vList4#1"/>
    <dgm:cxn modelId="{1C74A366-0083-4B53-8C76-111DFF46043B}" srcId="{B621839A-4573-47C7-9375-A2675DE875E7}" destId="{EA2E23A8-D9F8-4DCE-ACCD-32901F67A9CA}" srcOrd="1" destOrd="0" parTransId="{09DE015D-8984-41AD-960A-A2E8794AA9C9}" sibTransId="{1A379326-9790-4A59-9F85-DA90FBB1DE7A}"/>
    <dgm:cxn modelId="{9250BCF5-EFF2-4925-84A4-311D44887979}" type="presOf" srcId="{2C947D88-67D1-4033-B08E-EF676700B151}" destId="{5DD498F9-5A98-43FB-8D43-49937D105EC1}" srcOrd="1" destOrd="3" presId="urn:microsoft.com/office/officeart/2005/8/layout/vList4#1"/>
    <dgm:cxn modelId="{74D5347B-127B-4E52-8592-C0B2D7F5DF44}" type="presOf" srcId="{BB417208-0235-4658-A8CC-935CE263F519}" destId="{D77A6D2B-3E8C-435B-971B-8FD84CDAC5C7}" srcOrd="1" destOrd="0" presId="urn:microsoft.com/office/officeart/2005/8/layout/vList4#1"/>
    <dgm:cxn modelId="{3CFED649-FBB6-4A1C-9A1A-9A2F23616271}" type="presParOf" srcId="{CB875712-AB7A-4FF0-A08F-A03033E56AD3}" destId="{D7A0FCCE-F8CB-4CFC-9AA4-CEF6D1FB4183}" srcOrd="0" destOrd="0" presId="urn:microsoft.com/office/officeart/2005/8/layout/vList4#1"/>
    <dgm:cxn modelId="{FD9A48FF-3DA5-45A2-BF9D-5595BC33355A}" type="presParOf" srcId="{D7A0FCCE-F8CB-4CFC-9AA4-CEF6D1FB4183}" destId="{F0A4BD8B-01EB-43A6-BB6E-39E17CEAD140}" srcOrd="0" destOrd="0" presId="urn:microsoft.com/office/officeart/2005/8/layout/vList4#1"/>
    <dgm:cxn modelId="{0F3E4B4B-9B7B-4BE8-A1BB-0F6AA236B12F}" type="presParOf" srcId="{D7A0FCCE-F8CB-4CFC-9AA4-CEF6D1FB4183}" destId="{91EBA805-D8B3-472F-A876-B509875945F1}" srcOrd="1" destOrd="0" presId="urn:microsoft.com/office/officeart/2005/8/layout/vList4#1"/>
    <dgm:cxn modelId="{0E882F44-30D2-4D01-AF76-262E27667BA6}" type="presParOf" srcId="{D7A0FCCE-F8CB-4CFC-9AA4-CEF6D1FB4183}" destId="{5DD498F9-5A98-43FB-8D43-49937D105EC1}" srcOrd="2" destOrd="0" presId="urn:microsoft.com/office/officeart/2005/8/layout/vList4#1"/>
    <dgm:cxn modelId="{0069B720-1138-4774-BB34-C670DEE1A0A9}" type="presParOf" srcId="{CB875712-AB7A-4FF0-A08F-A03033E56AD3}" destId="{0942C0EE-E790-4FE3-96B4-A1221176EE71}" srcOrd="1" destOrd="0" presId="urn:microsoft.com/office/officeart/2005/8/layout/vList4#1"/>
    <dgm:cxn modelId="{2808D727-7D1E-443B-BCE5-382F0CF2DCAB}" type="presParOf" srcId="{CB875712-AB7A-4FF0-A08F-A03033E56AD3}" destId="{BED9F6AB-E4CC-4D8C-A4E0-D93B18B182EA}" srcOrd="2" destOrd="0" presId="urn:microsoft.com/office/officeart/2005/8/layout/vList4#1"/>
    <dgm:cxn modelId="{B7D941F0-55A0-4E0F-802F-89E45F3FE20D}" type="presParOf" srcId="{BED9F6AB-E4CC-4D8C-A4E0-D93B18B182EA}" destId="{AC027FBD-D049-4E4C-A1CE-138552477149}" srcOrd="0" destOrd="0" presId="urn:microsoft.com/office/officeart/2005/8/layout/vList4#1"/>
    <dgm:cxn modelId="{FA47545B-51BB-4194-BA00-55D10FAB75C5}" type="presParOf" srcId="{BED9F6AB-E4CC-4D8C-A4E0-D93B18B182EA}" destId="{8AB10FB7-401B-4581-8382-A297E282A1C4}" srcOrd="1" destOrd="0" presId="urn:microsoft.com/office/officeart/2005/8/layout/vList4#1"/>
    <dgm:cxn modelId="{85ECF41B-4D3A-457B-8ACA-1B97C8CD7054}" type="presParOf" srcId="{BED9F6AB-E4CC-4D8C-A4E0-D93B18B182EA}" destId="{D77A6D2B-3E8C-435B-971B-8FD84CDAC5C7}" srcOrd="2" destOrd="0" presId="urn:microsoft.com/office/officeart/2005/8/layout/vList4#1"/>
    <dgm:cxn modelId="{EF602C6D-A55D-4B86-B78C-BB7C35C0BE59}" type="presParOf" srcId="{CB875712-AB7A-4FF0-A08F-A03033E56AD3}" destId="{1405D9FA-7531-4E1E-8829-1612FF0E2BEA}" srcOrd="3" destOrd="0" presId="urn:microsoft.com/office/officeart/2005/8/layout/vList4#1"/>
    <dgm:cxn modelId="{83EBC59E-1BD1-4913-AB2D-AE0542FFA6A1}" type="presParOf" srcId="{CB875712-AB7A-4FF0-A08F-A03033E56AD3}" destId="{F14023AC-EE48-4C1A-B8FB-487653584C3E}" srcOrd="4" destOrd="0" presId="urn:microsoft.com/office/officeart/2005/8/layout/vList4#1"/>
    <dgm:cxn modelId="{DF9F7F56-FCE9-45F9-8AAC-064B3AFFA92B}" type="presParOf" srcId="{F14023AC-EE48-4C1A-B8FB-487653584C3E}" destId="{6094253B-8A2E-4B61-820F-0F782C629990}" srcOrd="0" destOrd="0" presId="urn:microsoft.com/office/officeart/2005/8/layout/vList4#1"/>
    <dgm:cxn modelId="{E2A10053-7BBC-4F71-85B2-FF6CF4F1299E}" type="presParOf" srcId="{F14023AC-EE48-4C1A-B8FB-487653584C3E}" destId="{C397059E-0F52-4D23-82D6-BBD10C562BCB}" srcOrd="1" destOrd="0" presId="urn:microsoft.com/office/officeart/2005/8/layout/vList4#1"/>
    <dgm:cxn modelId="{B0F6D648-C481-477B-99A9-D4B7AEE3C20A}" type="presParOf" srcId="{F14023AC-EE48-4C1A-B8FB-487653584C3E}" destId="{32CA2847-034D-4770-B355-795EAE055B97}"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47BF34-D6B5-43C9-BE84-D898EBD62B87}" type="doc">
      <dgm:prSet loTypeId="urn:microsoft.com/office/officeart/2005/8/layout/vList4#2" loCatId="list" qsTypeId="urn:microsoft.com/office/officeart/2005/8/quickstyle/simple1" qsCatId="simple" csTypeId="urn:microsoft.com/office/officeart/2005/8/colors/accent1_2" csCatId="accent1" phldr="1"/>
      <dgm:spPr/>
      <dgm:t>
        <a:bodyPr/>
        <a:lstStyle/>
        <a:p>
          <a:endParaRPr lang="en-IN"/>
        </a:p>
      </dgm:t>
    </dgm:pt>
    <dgm:pt modelId="{17E85278-6FCA-49BC-AF26-5C1E561A1734}">
      <dgm:prSet>
        <dgm:style>
          <a:lnRef idx="0">
            <a:schemeClr val="accent3"/>
          </a:lnRef>
          <a:fillRef idx="3">
            <a:schemeClr val="accent3"/>
          </a:fillRef>
          <a:effectRef idx="3">
            <a:schemeClr val="accent3"/>
          </a:effectRef>
          <a:fontRef idx="minor">
            <a:schemeClr val="lt1"/>
          </a:fontRef>
        </dgm:style>
      </dgm:prSet>
      <dgm:spPr/>
      <dgm:t>
        <a:bodyPr/>
        <a:lstStyle/>
        <a:p>
          <a:pPr rtl="0"/>
          <a:r>
            <a:rPr lang="en-US" baseline="0" dirty="0" smtClean="0"/>
            <a:t>Examining and analyzing the existing plant/facility condition.</a:t>
          </a:r>
          <a:endParaRPr lang="en-IN" dirty="0"/>
        </a:p>
      </dgm:t>
    </dgm:pt>
    <dgm:pt modelId="{8357A2B8-E74B-4C17-AC50-519D88F52FD5}" type="parTrans" cxnId="{0B51CCF4-E35A-4F93-943F-3DF023E6C410}">
      <dgm:prSet/>
      <dgm:spPr/>
      <dgm:t>
        <a:bodyPr/>
        <a:lstStyle/>
        <a:p>
          <a:endParaRPr lang="en-IN"/>
        </a:p>
      </dgm:t>
    </dgm:pt>
    <dgm:pt modelId="{D409EB92-F832-477B-87A5-37C12B6024CE}" type="sibTrans" cxnId="{0B51CCF4-E35A-4F93-943F-3DF023E6C410}">
      <dgm:prSet/>
      <dgm:spPr/>
      <dgm:t>
        <a:bodyPr/>
        <a:lstStyle/>
        <a:p>
          <a:endParaRPr lang="en-IN"/>
        </a:p>
      </dgm:t>
    </dgm:pt>
    <dgm:pt modelId="{16E2CAA3-3ADC-4043-93F7-1FCE50802E21}">
      <dgm:prSet>
        <dgm:style>
          <a:lnRef idx="0">
            <a:schemeClr val="accent5"/>
          </a:lnRef>
          <a:fillRef idx="3">
            <a:schemeClr val="accent5"/>
          </a:fillRef>
          <a:effectRef idx="3">
            <a:schemeClr val="accent5"/>
          </a:effectRef>
          <a:fontRef idx="minor">
            <a:schemeClr val="lt1"/>
          </a:fontRef>
        </dgm:style>
      </dgm:prSet>
      <dgm:spPr/>
      <dgm:t>
        <a:bodyPr/>
        <a:lstStyle/>
        <a:p>
          <a:pPr rtl="0"/>
          <a:r>
            <a:rPr lang="en-US" baseline="0" dirty="0" smtClean="0"/>
            <a:t>Identifying the most dangerous areas/zones in the plant.</a:t>
          </a:r>
          <a:endParaRPr lang="en-IN" dirty="0"/>
        </a:p>
      </dgm:t>
    </dgm:pt>
    <dgm:pt modelId="{74C5C1B8-6B3C-44CC-9BAF-5BD899747394}" type="parTrans" cxnId="{7657D6F9-A1C9-4CAC-A511-995093D47DC3}">
      <dgm:prSet/>
      <dgm:spPr/>
      <dgm:t>
        <a:bodyPr/>
        <a:lstStyle/>
        <a:p>
          <a:endParaRPr lang="en-IN"/>
        </a:p>
      </dgm:t>
    </dgm:pt>
    <dgm:pt modelId="{3F22A592-C93F-466B-857D-829815B2B53A}" type="sibTrans" cxnId="{7657D6F9-A1C9-4CAC-A511-995093D47DC3}">
      <dgm:prSet/>
      <dgm:spPr/>
      <dgm:t>
        <a:bodyPr/>
        <a:lstStyle/>
        <a:p>
          <a:endParaRPr lang="en-IN"/>
        </a:p>
      </dgm:t>
    </dgm:pt>
    <dgm:pt modelId="{E3EA5B75-E60E-427F-BEA7-E0AAE9BDE609}">
      <dgm:prSet>
        <dgm:style>
          <a:lnRef idx="0">
            <a:schemeClr val="accent4"/>
          </a:lnRef>
          <a:fillRef idx="3">
            <a:schemeClr val="accent4"/>
          </a:fillRef>
          <a:effectRef idx="3">
            <a:schemeClr val="accent4"/>
          </a:effectRef>
          <a:fontRef idx="minor">
            <a:schemeClr val="lt1"/>
          </a:fontRef>
        </dgm:style>
      </dgm:prSet>
      <dgm:spPr/>
      <dgm:t>
        <a:bodyPr/>
        <a:lstStyle/>
        <a:p>
          <a:pPr rtl="0"/>
          <a:r>
            <a:rPr lang="en-US" baseline="0" dirty="0" smtClean="0"/>
            <a:t>Performing different electrical simulations (equipment </a:t>
          </a:r>
          <a:r>
            <a:rPr lang="en-US" baseline="0" smtClean="0"/>
            <a:t>evaluation, short </a:t>
          </a:r>
          <a:r>
            <a:rPr lang="en-US" baseline="0" dirty="0" smtClean="0"/>
            <a:t>circuit, protective device coordination, arcflash analysis) on the existing and proposed plant.</a:t>
          </a:r>
          <a:endParaRPr lang="en-IN" dirty="0"/>
        </a:p>
      </dgm:t>
    </dgm:pt>
    <dgm:pt modelId="{DD430A87-7E8F-42DF-9ED0-868CD4335C0B}" type="sibTrans" cxnId="{FB7936E8-AAF4-4DC9-A150-6F6E770F69C2}">
      <dgm:prSet/>
      <dgm:spPr/>
      <dgm:t>
        <a:bodyPr/>
        <a:lstStyle/>
        <a:p>
          <a:endParaRPr lang="en-IN"/>
        </a:p>
      </dgm:t>
    </dgm:pt>
    <dgm:pt modelId="{B619B5F7-21A0-4A23-9757-73EADCD6D034}" type="parTrans" cxnId="{FB7936E8-AAF4-4DC9-A150-6F6E770F69C2}">
      <dgm:prSet/>
      <dgm:spPr/>
      <dgm:t>
        <a:bodyPr/>
        <a:lstStyle/>
        <a:p>
          <a:endParaRPr lang="en-IN"/>
        </a:p>
      </dgm:t>
    </dgm:pt>
    <dgm:pt modelId="{D31C6D62-DF35-4020-B650-E2A91228AE25}" type="pres">
      <dgm:prSet presAssocID="{8947BF34-D6B5-43C9-BE84-D898EBD62B87}" presName="linear" presStyleCnt="0">
        <dgm:presLayoutVars>
          <dgm:dir/>
          <dgm:resizeHandles val="exact"/>
        </dgm:presLayoutVars>
      </dgm:prSet>
      <dgm:spPr/>
      <dgm:t>
        <a:bodyPr/>
        <a:lstStyle/>
        <a:p>
          <a:endParaRPr lang="en-IN"/>
        </a:p>
      </dgm:t>
    </dgm:pt>
    <dgm:pt modelId="{CF3D08E3-29FD-4575-8B35-B0B78B68EFF1}" type="pres">
      <dgm:prSet presAssocID="{17E85278-6FCA-49BC-AF26-5C1E561A1734}" presName="comp" presStyleCnt="0"/>
      <dgm:spPr/>
    </dgm:pt>
    <dgm:pt modelId="{651B6F84-4E1B-45FA-8EBB-07F6417C81BA}" type="pres">
      <dgm:prSet presAssocID="{17E85278-6FCA-49BC-AF26-5C1E561A1734}" presName="box" presStyleLbl="node1" presStyleIdx="0" presStyleCnt="3"/>
      <dgm:spPr/>
      <dgm:t>
        <a:bodyPr/>
        <a:lstStyle/>
        <a:p>
          <a:endParaRPr lang="en-IN"/>
        </a:p>
      </dgm:t>
    </dgm:pt>
    <dgm:pt modelId="{77E5B1DD-730A-444F-B78A-196A2F10B6FE}" type="pres">
      <dgm:prSet presAssocID="{17E85278-6FCA-49BC-AF26-5C1E561A1734}"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EF39A2AC-0ECE-45CF-A9D8-89B544C4EC2E}" type="pres">
      <dgm:prSet presAssocID="{17E85278-6FCA-49BC-AF26-5C1E561A1734}" presName="text" presStyleLbl="node1" presStyleIdx="0" presStyleCnt="3">
        <dgm:presLayoutVars>
          <dgm:bulletEnabled val="1"/>
        </dgm:presLayoutVars>
      </dgm:prSet>
      <dgm:spPr/>
      <dgm:t>
        <a:bodyPr/>
        <a:lstStyle/>
        <a:p>
          <a:endParaRPr lang="en-IN"/>
        </a:p>
      </dgm:t>
    </dgm:pt>
    <dgm:pt modelId="{75B3F60D-3827-4106-982D-1F605F4FF2B0}" type="pres">
      <dgm:prSet presAssocID="{D409EB92-F832-477B-87A5-37C12B6024CE}" presName="spacer" presStyleCnt="0"/>
      <dgm:spPr/>
    </dgm:pt>
    <dgm:pt modelId="{72E35E05-E9CD-44C6-9B05-469878C0956B}" type="pres">
      <dgm:prSet presAssocID="{E3EA5B75-E60E-427F-BEA7-E0AAE9BDE609}" presName="comp" presStyleCnt="0"/>
      <dgm:spPr/>
    </dgm:pt>
    <dgm:pt modelId="{BF3EB2C7-5DB3-498D-9DCE-CC27E75071DC}" type="pres">
      <dgm:prSet presAssocID="{E3EA5B75-E60E-427F-BEA7-E0AAE9BDE609}" presName="box" presStyleLbl="node1" presStyleIdx="1" presStyleCnt="3"/>
      <dgm:spPr/>
      <dgm:t>
        <a:bodyPr/>
        <a:lstStyle/>
        <a:p>
          <a:endParaRPr lang="en-IN"/>
        </a:p>
      </dgm:t>
    </dgm:pt>
    <dgm:pt modelId="{BCCA9A63-D5E6-4F03-B455-ADD7E156A2EB}" type="pres">
      <dgm:prSet presAssocID="{E3EA5B75-E60E-427F-BEA7-E0AAE9BDE609}"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43000" b="-43000"/>
          </a:stretch>
        </a:blipFill>
      </dgm:spPr>
    </dgm:pt>
    <dgm:pt modelId="{C10B50D4-C078-4AEC-B637-821353A23437}" type="pres">
      <dgm:prSet presAssocID="{E3EA5B75-E60E-427F-BEA7-E0AAE9BDE609}" presName="text" presStyleLbl="node1" presStyleIdx="1" presStyleCnt="3">
        <dgm:presLayoutVars>
          <dgm:bulletEnabled val="1"/>
        </dgm:presLayoutVars>
      </dgm:prSet>
      <dgm:spPr/>
      <dgm:t>
        <a:bodyPr/>
        <a:lstStyle/>
        <a:p>
          <a:endParaRPr lang="en-IN"/>
        </a:p>
      </dgm:t>
    </dgm:pt>
    <dgm:pt modelId="{A51673B2-A211-477B-A291-C65DAB2FB8DD}" type="pres">
      <dgm:prSet presAssocID="{DD430A87-7E8F-42DF-9ED0-868CD4335C0B}" presName="spacer" presStyleCnt="0"/>
      <dgm:spPr/>
    </dgm:pt>
    <dgm:pt modelId="{D484690A-725C-44EB-A5C0-1E7B71F532D6}" type="pres">
      <dgm:prSet presAssocID="{16E2CAA3-3ADC-4043-93F7-1FCE50802E21}" presName="comp" presStyleCnt="0"/>
      <dgm:spPr/>
    </dgm:pt>
    <dgm:pt modelId="{A1EE6A8D-A4AC-4035-B8B5-D03746BABEC5}" type="pres">
      <dgm:prSet presAssocID="{16E2CAA3-3ADC-4043-93F7-1FCE50802E21}" presName="box" presStyleLbl="node1" presStyleIdx="2" presStyleCnt="3"/>
      <dgm:spPr/>
      <dgm:t>
        <a:bodyPr/>
        <a:lstStyle/>
        <a:p>
          <a:endParaRPr lang="en-IN"/>
        </a:p>
      </dgm:t>
    </dgm:pt>
    <dgm:pt modelId="{BC6868A1-8224-462A-B15A-396093F58DC2}" type="pres">
      <dgm:prSet presAssocID="{16E2CAA3-3ADC-4043-93F7-1FCE50802E21}"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pt>
    <dgm:pt modelId="{779A59E2-EBE8-4A1F-86FC-0A5A5E7ABDB8}" type="pres">
      <dgm:prSet presAssocID="{16E2CAA3-3ADC-4043-93F7-1FCE50802E21}" presName="text" presStyleLbl="node1" presStyleIdx="2" presStyleCnt="3">
        <dgm:presLayoutVars>
          <dgm:bulletEnabled val="1"/>
        </dgm:presLayoutVars>
      </dgm:prSet>
      <dgm:spPr/>
      <dgm:t>
        <a:bodyPr/>
        <a:lstStyle/>
        <a:p>
          <a:endParaRPr lang="en-IN"/>
        </a:p>
      </dgm:t>
    </dgm:pt>
  </dgm:ptLst>
  <dgm:cxnLst>
    <dgm:cxn modelId="{5D2A915C-9DC3-45FF-AC19-CABE04903D24}" type="presOf" srcId="{17E85278-6FCA-49BC-AF26-5C1E561A1734}" destId="{651B6F84-4E1B-45FA-8EBB-07F6417C81BA}" srcOrd="0" destOrd="0" presId="urn:microsoft.com/office/officeart/2005/8/layout/vList4#2"/>
    <dgm:cxn modelId="{0968EFB4-CE67-4E20-8587-A3D2B0D7024C}" type="presOf" srcId="{8947BF34-D6B5-43C9-BE84-D898EBD62B87}" destId="{D31C6D62-DF35-4020-B650-E2A91228AE25}" srcOrd="0" destOrd="0" presId="urn:microsoft.com/office/officeart/2005/8/layout/vList4#2"/>
    <dgm:cxn modelId="{D9C17DBD-F556-4B17-BE86-CAAC330BB0CB}" type="presOf" srcId="{E3EA5B75-E60E-427F-BEA7-E0AAE9BDE609}" destId="{C10B50D4-C078-4AEC-B637-821353A23437}" srcOrd="1" destOrd="0" presId="urn:microsoft.com/office/officeart/2005/8/layout/vList4#2"/>
    <dgm:cxn modelId="{0DABB70B-19BA-45B8-8A3C-C28B6E0CF165}" type="presOf" srcId="{17E85278-6FCA-49BC-AF26-5C1E561A1734}" destId="{EF39A2AC-0ECE-45CF-A9D8-89B544C4EC2E}" srcOrd="1" destOrd="0" presId="urn:microsoft.com/office/officeart/2005/8/layout/vList4#2"/>
    <dgm:cxn modelId="{386E181D-2DB4-4D50-8368-ED796321D8CA}" type="presOf" srcId="{E3EA5B75-E60E-427F-BEA7-E0AAE9BDE609}" destId="{BF3EB2C7-5DB3-498D-9DCE-CC27E75071DC}" srcOrd="0" destOrd="0" presId="urn:microsoft.com/office/officeart/2005/8/layout/vList4#2"/>
    <dgm:cxn modelId="{FB7936E8-AAF4-4DC9-A150-6F6E770F69C2}" srcId="{8947BF34-D6B5-43C9-BE84-D898EBD62B87}" destId="{E3EA5B75-E60E-427F-BEA7-E0AAE9BDE609}" srcOrd="1" destOrd="0" parTransId="{B619B5F7-21A0-4A23-9757-73EADCD6D034}" sibTransId="{DD430A87-7E8F-42DF-9ED0-868CD4335C0B}"/>
    <dgm:cxn modelId="{0B51CCF4-E35A-4F93-943F-3DF023E6C410}" srcId="{8947BF34-D6B5-43C9-BE84-D898EBD62B87}" destId="{17E85278-6FCA-49BC-AF26-5C1E561A1734}" srcOrd="0" destOrd="0" parTransId="{8357A2B8-E74B-4C17-AC50-519D88F52FD5}" sibTransId="{D409EB92-F832-477B-87A5-37C12B6024CE}"/>
    <dgm:cxn modelId="{92E59164-8EAB-4A32-87B0-7E8B812E4706}" type="presOf" srcId="{16E2CAA3-3ADC-4043-93F7-1FCE50802E21}" destId="{779A59E2-EBE8-4A1F-86FC-0A5A5E7ABDB8}" srcOrd="1" destOrd="0" presId="urn:microsoft.com/office/officeart/2005/8/layout/vList4#2"/>
    <dgm:cxn modelId="{781F67B1-6FE4-4A5E-A17F-2D9622D0D43E}" type="presOf" srcId="{16E2CAA3-3ADC-4043-93F7-1FCE50802E21}" destId="{A1EE6A8D-A4AC-4035-B8B5-D03746BABEC5}" srcOrd="0" destOrd="0" presId="urn:microsoft.com/office/officeart/2005/8/layout/vList4#2"/>
    <dgm:cxn modelId="{7657D6F9-A1C9-4CAC-A511-995093D47DC3}" srcId="{8947BF34-D6B5-43C9-BE84-D898EBD62B87}" destId="{16E2CAA3-3ADC-4043-93F7-1FCE50802E21}" srcOrd="2" destOrd="0" parTransId="{74C5C1B8-6B3C-44CC-9BAF-5BD899747394}" sibTransId="{3F22A592-C93F-466B-857D-829815B2B53A}"/>
    <dgm:cxn modelId="{EF8D6AEC-8F39-43D1-8FFE-DAABEB562E99}" type="presParOf" srcId="{D31C6D62-DF35-4020-B650-E2A91228AE25}" destId="{CF3D08E3-29FD-4575-8B35-B0B78B68EFF1}" srcOrd="0" destOrd="0" presId="urn:microsoft.com/office/officeart/2005/8/layout/vList4#2"/>
    <dgm:cxn modelId="{8098329A-4496-44A9-BA82-910CCD51C9B8}" type="presParOf" srcId="{CF3D08E3-29FD-4575-8B35-B0B78B68EFF1}" destId="{651B6F84-4E1B-45FA-8EBB-07F6417C81BA}" srcOrd="0" destOrd="0" presId="urn:microsoft.com/office/officeart/2005/8/layout/vList4#2"/>
    <dgm:cxn modelId="{5BD95FD9-3255-4C60-A8D3-4DCE932A3C1F}" type="presParOf" srcId="{CF3D08E3-29FD-4575-8B35-B0B78B68EFF1}" destId="{77E5B1DD-730A-444F-B78A-196A2F10B6FE}" srcOrd="1" destOrd="0" presId="urn:microsoft.com/office/officeart/2005/8/layout/vList4#2"/>
    <dgm:cxn modelId="{A94E837A-352E-4E0C-BC80-8854742CE005}" type="presParOf" srcId="{CF3D08E3-29FD-4575-8B35-B0B78B68EFF1}" destId="{EF39A2AC-0ECE-45CF-A9D8-89B544C4EC2E}" srcOrd="2" destOrd="0" presId="urn:microsoft.com/office/officeart/2005/8/layout/vList4#2"/>
    <dgm:cxn modelId="{D4644A6C-02EC-41CE-9212-A691F789C605}" type="presParOf" srcId="{D31C6D62-DF35-4020-B650-E2A91228AE25}" destId="{75B3F60D-3827-4106-982D-1F605F4FF2B0}" srcOrd="1" destOrd="0" presId="urn:microsoft.com/office/officeart/2005/8/layout/vList4#2"/>
    <dgm:cxn modelId="{8E79EC69-98A1-4D20-9031-E11D5F45957C}" type="presParOf" srcId="{D31C6D62-DF35-4020-B650-E2A91228AE25}" destId="{72E35E05-E9CD-44C6-9B05-469878C0956B}" srcOrd="2" destOrd="0" presId="urn:microsoft.com/office/officeart/2005/8/layout/vList4#2"/>
    <dgm:cxn modelId="{980446B8-9B92-476F-949D-516D6B837647}" type="presParOf" srcId="{72E35E05-E9CD-44C6-9B05-469878C0956B}" destId="{BF3EB2C7-5DB3-498D-9DCE-CC27E75071DC}" srcOrd="0" destOrd="0" presId="urn:microsoft.com/office/officeart/2005/8/layout/vList4#2"/>
    <dgm:cxn modelId="{7ABB774B-0547-4622-8D79-CB41FD20867B}" type="presParOf" srcId="{72E35E05-E9CD-44C6-9B05-469878C0956B}" destId="{BCCA9A63-D5E6-4F03-B455-ADD7E156A2EB}" srcOrd="1" destOrd="0" presId="urn:microsoft.com/office/officeart/2005/8/layout/vList4#2"/>
    <dgm:cxn modelId="{687D1547-0A17-40A9-BE07-7AA80F1761C4}" type="presParOf" srcId="{72E35E05-E9CD-44C6-9B05-469878C0956B}" destId="{C10B50D4-C078-4AEC-B637-821353A23437}" srcOrd="2" destOrd="0" presId="urn:microsoft.com/office/officeart/2005/8/layout/vList4#2"/>
    <dgm:cxn modelId="{B98E4369-3610-4989-9CE5-9A474791DBEF}" type="presParOf" srcId="{D31C6D62-DF35-4020-B650-E2A91228AE25}" destId="{A51673B2-A211-477B-A291-C65DAB2FB8DD}" srcOrd="3" destOrd="0" presId="urn:microsoft.com/office/officeart/2005/8/layout/vList4#2"/>
    <dgm:cxn modelId="{EF9651B0-AC57-4FE1-8B8C-F469BE539C28}" type="presParOf" srcId="{D31C6D62-DF35-4020-B650-E2A91228AE25}" destId="{D484690A-725C-44EB-A5C0-1E7B71F532D6}" srcOrd="4" destOrd="0" presId="urn:microsoft.com/office/officeart/2005/8/layout/vList4#2"/>
    <dgm:cxn modelId="{5597399F-8C94-44B9-AF02-EAD990E03E55}" type="presParOf" srcId="{D484690A-725C-44EB-A5C0-1E7B71F532D6}" destId="{A1EE6A8D-A4AC-4035-B8B5-D03746BABEC5}" srcOrd="0" destOrd="0" presId="urn:microsoft.com/office/officeart/2005/8/layout/vList4#2"/>
    <dgm:cxn modelId="{2CDAF60B-7717-4DB2-B53A-703C4F908C61}" type="presParOf" srcId="{D484690A-725C-44EB-A5C0-1E7B71F532D6}" destId="{BC6868A1-8224-462A-B15A-396093F58DC2}" srcOrd="1" destOrd="0" presId="urn:microsoft.com/office/officeart/2005/8/layout/vList4#2"/>
    <dgm:cxn modelId="{E1733E55-EB40-449D-8C54-D2C29A06410E}" type="presParOf" srcId="{D484690A-725C-44EB-A5C0-1E7B71F532D6}" destId="{779A59E2-EBE8-4A1F-86FC-0A5A5E7ABDB8}"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9BC9FB-AA6F-4B84-8DED-8B3061F0C266}" type="doc">
      <dgm:prSet loTypeId="urn:microsoft.com/office/officeart/2005/8/layout/vList4#3" loCatId="list" qsTypeId="urn:microsoft.com/office/officeart/2005/8/quickstyle/simple1" qsCatId="simple" csTypeId="urn:microsoft.com/office/officeart/2005/8/colors/accent1_2" csCatId="accent1" phldr="1"/>
      <dgm:spPr/>
      <dgm:t>
        <a:bodyPr/>
        <a:lstStyle/>
        <a:p>
          <a:endParaRPr lang="en-IN"/>
        </a:p>
      </dgm:t>
    </dgm:pt>
    <dgm:pt modelId="{975D9418-D8E0-47B1-A0AC-39AD0BEFACF5}">
      <dgm:prSet phldrT="[Text]">
        <dgm:style>
          <a:lnRef idx="1">
            <a:schemeClr val="accent3"/>
          </a:lnRef>
          <a:fillRef idx="3">
            <a:schemeClr val="accent3"/>
          </a:fillRef>
          <a:effectRef idx="2">
            <a:schemeClr val="accent3"/>
          </a:effectRef>
          <a:fontRef idx="minor">
            <a:schemeClr val="lt1"/>
          </a:fontRef>
        </dgm:style>
      </dgm:prSet>
      <dgm:spPr/>
      <dgm:t>
        <a:bodyPr/>
        <a:lstStyle/>
        <a:p>
          <a:pPr rtl="0"/>
          <a:r>
            <a:rPr lang="en-US" baseline="0" dirty="0" smtClean="0"/>
            <a:t>Recommending the remedies, settings and PPE for the plant.</a:t>
          </a:r>
          <a:endParaRPr lang="en-IN" dirty="0"/>
        </a:p>
      </dgm:t>
    </dgm:pt>
    <dgm:pt modelId="{FF15242E-3951-4B6A-A477-B0A4F189CB26}" type="parTrans" cxnId="{2CB1EB2F-90A2-49BE-914D-8D067E213687}">
      <dgm:prSet/>
      <dgm:spPr/>
      <dgm:t>
        <a:bodyPr/>
        <a:lstStyle/>
        <a:p>
          <a:endParaRPr lang="en-IN"/>
        </a:p>
      </dgm:t>
    </dgm:pt>
    <dgm:pt modelId="{6481306D-4256-4277-A327-72AE2A98BBA8}" type="sibTrans" cxnId="{2CB1EB2F-90A2-49BE-914D-8D067E213687}">
      <dgm:prSet/>
      <dgm:spPr/>
      <dgm:t>
        <a:bodyPr/>
        <a:lstStyle/>
        <a:p>
          <a:endParaRPr lang="en-IN"/>
        </a:p>
      </dgm:t>
    </dgm:pt>
    <dgm:pt modelId="{5BEF8326-9B96-495C-B524-B0B3072142B4}">
      <dgm:prSet phldrT="[Text]">
        <dgm:style>
          <a:lnRef idx="0">
            <a:schemeClr val="accent4"/>
          </a:lnRef>
          <a:fillRef idx="3">
            <a:schemeClr val="accent4"/>
          </a:fillRef>
          <a:effectRef idx="3">
            <a:schemeClr val="accent4"/>
          </a:effectRef>
          <a:fontRef idx="minor">
            <a:schemeClr val="lt1"/>
          </a:fontRef>
        </dgm:style>
      </dgm:prSet>
      <dgm:spPr/>
      <dgm:t>
        <a:bodyPr/>
        <a:lstStyle/>
        <a:p>
          <a:pPr rtl="0"/>
          <a:r>
            <a:rPr lang="en-US" baseline="0" dirty="0" smtClean="0"/>
            <a:t>Training and equipping all the employees with the PPE application. </a:t>
          </a:r>
          <a:endParaRPr lang="en-IN" dirty="0"/>
        </a:p>
      </dgm:t>
    </dgm:pt>
    <dgm:pt modelId="{2C9E1244-304F-4202-B11A-E8F0A5BC759A}" type="parTrans" cxnId="{30B7DE16-8C81-462D-861C-AE0CC4F0FAB7}">
      <dgm:prSet/>
      <dgm:spPr/>
      <dgm:t>
        <a:bodyPr/>
        <a:lstStyle/>
        <a:p>
          <a:endParaRPr lang="en-IN"/>
        </a:p>
      </dgm:t>
    </dgm:pt>
    <dgm:pt modelId="{9F936B4D-9364-4A80-BE2E-9B34A03A22C7}" type="sibTrans" cxnId="{30B7DE16-8C81-462D-861C-AE0CC4F0FAB7}">
      <dgm:prSet/>
      <dgm:spPr/>
      <dgm:t>
        <a:bodyPr/>
        <a:lstStyle/>
        <a:p>
          <a:endParaRPr lang="en-IN"/>
        </a:p>
      </dgm:t>
    </dgm:pt>
    <dgm:pt modelId="{2480E19E-9232-4042-BEF5-0F50D5F3DB1B}">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Comparative study of existing plant condition and proposed.</a:t>
          </a:r>
          <a:endParaRPr lang="en-IN" dirty="0"/>
        </a:p>
      </dgm:t>
    </dgm:pt>
    <dgm:pt modelId="{B36D8D7C-3A1A-4C4A-A2CA-FA8B86AFA0EF}" type="parTrans" cxnId="{5D8F9347-0B30-4E98-B8E3-DCED16FFD0DE}">
      <dgm:prSet/>
      <dgm:spPr/>
      <dgm:t>
        <a:bodyPr/>
        <a:lstStyle/>
        <a:p>
          <a:endParaRPr lang="en-IN"/>
        </a:p>
      </dgm:t>
    </dgm:pt>
    <dgm:pt modelId="{B4D7A492-1914-4C87-81A3-7F283090D0B8}" type="sibTrans" cxnId="{5D8F9347-0B30-4E98-B8E3-DCED16FFD0DE}">
      <dgm:prSet/>
      <dgm:spPr/>
      <dgm:t>
        <a:bodyPr/>
        <a:lstStyle/>
        <a:p>
          <a:endParaRPr lang="en-IN"/>
        </a:p>
      </dgm:t>
    </dgm:pt>
    <dgm:pt modelId="{79DADB4A-C61A-404F-B8DD-00751A877A97}" type="pres">
      <dgm:prSet presAssocID="{1A9BC9FB-AA6F-4B84-8DED-8B3061F0C266}" presName="linear" presStyleCnt="0">
        <dgm:presLayoutVars>
          <dgm:dir val="rev"/>
          <dgm:resizeHandles val="exact"/>
        </dgm:presLayoutVars>
      </dgm:prSet>
      <dgm:spPr/>
      <dgm:t>
        <a:bodyPr/>
        <a:lstStyle/>
        <a:p>
          <a:endParaRPr lang="en-IN"/>
        </a:p>
      </dgm:t>
    </dgm:pt>
    <dgm:pt modelId="{B8BA715C-E1B2-43EF-B0EB-738CDC41E485}" type="pres">
      <dgm:prSet presAssocID="{2480E19E-9232-4042-BEF5-0F50D5F3DB1B}" presName="comp" presStyleCnt="0"/>
      <dgm:spPr/>
    </dgm:pt>
    <dgm:pt modelId="{55CF7DEF-297B-4B9F-9DBE-75F26D475B2B}" type="pres">
      <dgm:prSet presAssocID="{2480E19E-9232-4042-BEF5-0F50D5F3DB1B}" presName="box" presStyleLbl="node1" presStyleIdx="0" presStyleCnt="3"/>
      <dgm:spPr/>
      <dgm:t>
        <a:bodyPr/>
        <a:lstStyle/>
        <a:p>
          <a:endParaRPr lang="en-IN"/>
        </a:p>
      </dgm:t>
    </dgm:pt>
    <dgm:pt modelId="{246EA484-EED1-44A2-8262-7296DEDC58FC}" type="pres">
      <dgm:prSet presAssocID="{2480E19E-9232-4042-BEF5-0F50D5F3DB1B}"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44D82C7F-7D87-4431-B471-57CC707C20AB}" type="pres">
      <dgm:prSet presAssocID="{2480E19E-9232-4042-BEF5-0F50D5F3DB1B}" presName="text" presStyleLbl="node1" presStyleIdx="0" presStyleCnt="3">
        <dgm:presLayoutVars>
          <dgm:bulletEnabled val="1"/>
        </dgm:presLayoutVars>
      </dgm:prSet>
      <dgm:spPr/>
      <dgm:t>
        <a:bodyPr/>
        <a:lstStyle/>
        <a:p>
          <a:endParaRPr lang="en-IN"/>
        </a:p>
      </dgm:t>
    </dgm:pt>
    <dgm:pt modelId="{F5E31BB3-68EB-4EEB-B9DA-19820BE8325A}" type="pres">
      <dgm:prSet presAssocID="{B4D7A492-1914-4C87-81A3-7F283090D0B8}" presName="spacer" presStyleCnt="0"/>
      <dgm:spPr/>
    </dgm:pt>
    <dgm:pt modelId="{1D0DF19B-467B-46BB-B1D1-8A44730AD8FD}" type="pres">
      <dgm:prSet presAssocID="{975D9418-D8E0-47B1-A0AC-39AD0BEFACF5}" presName="comp" presStyleCnt="0"/>
      <dgm:spPr/>
    </dgm:pt>
    <dgm:pt modelId="{C07F17C7-678D-4227-A6B9-3446D7CC2887}" type="pres">
      <dgm:prSet presAssocID="{975D9418-D8E0-47B1-A0AC-39AD0BEFACF5}" presName="box" presStyleLbl="node1" presStyleIdx="1" presStyleCnt="3"/>
      <dgm:spPr/>
      <dgm:t>
        <a:bodyPr/>
        <a:lstStyle/>
        <a:p>
          <a:endParaRPr lang="en-IN"/>
        </a:p>
      </dgm:t>
    </dgm:pt>
    <dgm:pt modelId="{B1E6D3CD-A9EC-4C45-8359-331A9B4ACB96}" type="pres">
      <dgm:prSet presAssocID="{975D9418-D8E0-47B1-A0AC-39AD0BEFACF5}"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0600B1DA-45E8-4C75-BB15-0D53B8E0902E}" type="pres">
      <dgm:prSet presAssocID="{975D9418-D8E0-47B1-A0AC-39AD0BEFACF5}" presName="text" presStyleLbl="node1" presStyleIdx="1" presStyleCnt="3">
        <dgm:presLayoutVars>
          <dgm:bulletEnabled val="1"/>
        </dgm:presLayoutVars>
      </dgm:prSet>
      <dgm:spPr/>
      <dgm:t>
        <a:bodyPr/>
        <a:lstStyle/>
        <a:p>
          <a:endParaRPr lang="en-IN"/>
        </a:p>
      </dgm:t>
    </dgm:pt>
    <dgm:pt modelId="{076C81E5-6B41-47B6-9485-CB52B34622BE}" type="pres">
      <dgm:prSet presAssocID="{6481306D-4256-4277-A327-72AE2A98BBA8}" presName="spacer" presStyleCnt="0"/>
      <dgm:spPr/>
    </dgm:pt>
    <dgm:pt modelId="{75B6A38E-513D-4365-8159-90B76F9B2A93}" type="pres">
      <dgm:prSet presAssocID="{5BEF8326-9B96-495C-B524-B0B3072142B4}" presName="comp" presStyleCnt="0"/>
      <dgm:spPr/>
    </dgm:pt>
    <dgm:pt modelId="{BF13A38D-3917-497C-A2D2-58265F67A60A}" type="pres">
      <dgm:prSet presAssocID="{5BEF8326-9B96-495C-B524-B0B3072142B4}" presName="box" presStyleLbl="node1" presStyleIdx="2" presStyleCnt="3"/>
      <dgm:spPr/>
      <dgm:t>
        <a:bodyPr/>
        <a:lstStyle/>
        <a:p>
          <a:endParaRPr lang="en-IN"/>
        </a:p>
      </dgm:t>
    </dgm:pt>
    <dgm:pt modelId="{01796F30-935B-4948-9EEA-638EF01C794E}" type="pres">
      <dgm:prSet presAssocID="{5BEF8326-9B96-495C-B524-B0B3072142B4}"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dgm:spPr>
    </dgm:pt>
    <dgm:pt modelId="{2C6AA984-F0C6-41EE-A7A6-A085999D6568}" type="pres">
      <dgm:prSet presAssocID="{5BEF8326-9B96-495C-B524-B0B3072142B4}" presName="text" presStyleLbl="node1" presStyleIdx="2" presStyleCnt="3">
        <dgm:presLayoutVars>
          <dgm:bulletEnabled val="1"/>
        </dgm:presLayoutVars>
      </dgm:prSet>
      <dgm:spPr/>
      <dgm:t>
        <a:bodyPr/>
        <a:lstStyle/>
        <a:p>
          <a:endParaRPr lang="en-IN"/>
        </a:p>
      </dgm:t>
    </dgm:pt>
  </dgm:ptLst>
  <dgm:cxnLst>
    <dgm:cxn modelId="{177E4C5A-82F7-4DEA-AFD7-AF2F83CBD8DF}" type="presOf" srcId="{1A9BC9FB-AA6F-4B84-8DED-8B3061F0C266}" destId="{79DADB4A-C61A-404F-B8DD-00751A877A97}" srcOrd="0" destOrd="0" presId="urn:microsoft.com/office/officeart/2005/8/layout/vList4#3"/>
    <dgm:cxn modelId="{2BC21DD0-590D-4CE4-8304-D45D3DC5C99C}" type="presOf" srcId="{5BEF8326-9B96-495C-B524-B0B3072142B4}" destId="{BF13A38D-3917-497C-A2D2-58265F67A60A}" srcOrd="0" destOrd="0" presId="urn:microsoft.com/office/officeart/2005/8/layout/vList4#3"/>
    <dgm:cxn modelId="{30B7DE16-8C81-462D-861C-AE0CC4F0FAB7}" srcId="{1A9BC9FB-AA6F-4B84-8DED-8B3061F0C266}" destId="{5BEF8326-9B96-495C-B524-B0B3072142B4}" srcOrd="2" destOrd="0" parTransId="{2C9E1244-304F-4202-B11A-E8F0A5BC759A}" sibTransId="{9F936B4D-9364-4A80-BE2E-9B34A03A22C7}"/>
    <dgm:cxn modelId="{11C96E1E-36BD-4939-B211-09DB87DBE5E0}" type="presOf" srcId="{2480E19E-9232-4042-BEF5-0F50D5F3DB1B}" destId="{55CF7DEF-297B-4B9F-9DBE-75F26D475B2B}" srcOrd="0" destOrd="0" presId="urn:microsoft.com/office/officeart/2005/8/layout/vList4#3"/>
    <dgm:cxn modelId="{2CB1EB2F-90A2-49BE-914D-8D067E213687}" srcId="{1A9BC9FB-AA6F-4B84-8DED-8B3061F0C266}" destId="{975D9418-D8E0-47B1-A0AC-39AD0BEFACF5}" srcOrd="1" destOrd="0" parTransId="{FF15242E-3951-4B6A-A477-B0A4F189CB26}" sibTransId="{6481306D-4256-4277-A327-72AE2A98BBA8}"/>
    <dgm:cxn modelId="{163780CD-B995-4940-A1DF-375972E86005}" type="presOf" srcId="{975D9418-D8E0-47B1-A0AC-39AD0BEFACF5}" destId="{C07F17C7-678D-4227-A6B9-3446D7CC2887}" srcOrd="0" destOrd="0" presId="urn:microsoft.com/office/officeart/2005/8/layout/vList4#3"/>
    <dgm:cxn modelId="{69C5E9E7-B3D6-4F47-94BA-8816405DF6EC}" type="presOf" srcId="{2480E19E-9232-4042-BEF5-0F50D5F3DB1B}" destId="{44D82C7F-7D87-4431-B471-57CC707C20AB}" srcOrd="1" destOrd="0" presId="urn:microsoft.com/office/officeart/2005/8/layout/vList4#3"/>
    <dgm:cxn modelId="{5D8F9347-0B30-4E98-B8E3-DCED16FFD0DE}" srcId="{1A9BC9FB-AA6F-4B84-8DED-8B3061F0C266}" destId="{2480E19E-9232-4042-BEF5-0F50D5F3DB1B}" srcOrd="0" destOrd="0" parTransId="{B36D8D7C-3A1A-4C4A-A2CA-FA8B86AFA0EF}" sibTransId="{B4D7A492-1914-4C87-81A3-7F283090D0B8}"/>
    <dgm:cxn modelId="{C1E3F92B-A9C3-4E5B-A714-DA841135D37E}" type="presOf" srcId="{975D9418-D8E0-47B1-A0AC-39AD0BEFACF5}" destId="{0600B1DA-45E8-4C75-BB15-0D53B8E0902E}" srcOrd="1" destOrd="0" presId="urn:microsoft.com/office/officeart/2005/8/layout/vList4#3"/>
    <dgm:cxn modelId="{9E33CBF3-87F4-477F-B36C-5CAA8E469A59}" type="presOf" srcId="{5BEF8326-9B96-495C-B524-B0B3072142B4}" destId="{2C6AA984-F0C6-41EE-A7A6-A085999D6568}" srcOrd="1" destOrd="0" presId="urn:microsoft.com/office/officeart/2005/8/layout/vList4#3"/>
    <dgm:cxn modelId="{2CB46DEF-170A-4A94-B427-E549DE83D29C}" type="presParOf" srcId="{79DADB4A-C61A-404F-B8DD-00751A877A97}" destId="{B8BA715C-E1B2-43EF-B0EB-738CDC41E485}" srcOrd="0" destOrd="0" presId="urn:microsoft.com/office/officeart/2005/8/layout/vList4#3"/>
    <dgm:cxn modelId="{4DB2E0F0-E0FF-4EBB-900F-EEF5F35CE8E4}" type="presParOf" srcId="{B8BA715C-E1B2-43EF-B0EB-738CDC41E485}" destId="{55CF7DEF-297B-4B9F-9DBE-75F26D475B2B}" srcOrd="0" destOrd="0" presId="urn:microsoft.com/office/officeart/2005/8/layout/vList4#3"/>
    <dgm:cxn modelId="{70F56FF0-25BB-4C5F-84B7-C304CCF29BA3}" type="presParOf" srcId="{B8BA715C-E1B2-43EF-B0EB-738CDC41E485}" destId="{246EA484-EED1-44A2-8262-7296DEDC58FC}" srcOrd="1" destOrd="0" presId="urn:microsoft.com/office/officeart/2005/8/layout/vList4#3"/>
    <dgm:cxn modelId="{F93654EF-C378-41F1-A448-ED236A5D9E7E}" type="presParOf" srcId="{B8BA715C-E1B2-43EF-B0EB-738CDC41E485}" destId="{44D82C7F-7D87-4431-B471-57CC707C20AB}" srcOrd="2" destOrd="0" presId="urn:microsoft.com/office/officeart/2005/8/layout/vList4#3"/>
    <dgm:cxn modelId="{E83DD372-8A78-4A2E-B85E-D03C7821D918}" type="presParOf" srcId="{79DADB4A-C61A-404F-B8DD-00751A877A97}" destId="{F5E31BB3-68EB-4EEB-B9DA-19820BE8325A}" srcOrd="1" destOrd="0" presId="urn:microsoft.com/office/officeart/2005/8/layout/vList4#3"/>
    <dgm:cxn modelId="{57B0DE0C-0E09-4E60-8C7B-D67CD95E1A42}" type="presParOf" srcId="{79DADB4A-C61A-404F-B8DD-00751A877A97}" destId="{1D0DF19B-467B-46BB-B1D1-8A44730AD8FD}" srcOrd="2" destOrd="0" presId="urn:microsoft.com/office/officeart/2005/8/layout/vList4#3"/>
    <dgm:cxn modelId="{EE364CA4-7AC6-464B-8A29-5D675B90CB45}" type="presParOf" srcId="{1D0DF19B-467B-46BB-B1D1-8A44730AD8FD}" destId="{C07F17C7-678D-4227-A6B9-3446D7CC2887}" srcOrd="0" destOrd="0" presId="urn:microsoft.com/office/officeart/2005/8/layout/vList4#3"/>
    <dgm:cxn modelId="{F82FBDE7-4065-4A8F-8AE3-46B4BB5BE374}" type="presParOf" srcId="{1D0DF19B-467B-46BB-B1D1-8A44730AD8FD}" destId="{B1E6D3CD-A9EC-4C45-8359-331A9B4ACB96}" srcOrd="1" destOrd="0" presId="urn:microsoft.com/office/officeart/2005/8/layout/vList4#3"/>
    <dgm:cxn modelId="{6E6492E4-3FB9-49CE-953B-74B35534E93D}" type="presParOf" srcId="{1D0DF19B-467B-46BB-B1D1-8A44730AD8FD}" destId="{0600B1DA-45E8-4C75-BB15-0D53B8E0902E}" srcOrd="2" destOrd="0" presId="urn:microsoft.com/office/officeart/2005/8/layout/vList4#3"/>
    <dgm:cxn modelId="{38111D98-C8B3-4633-8679-BE614028EB32}" type="presParOf" srcId="{79DADB4A-C61A-404F-B8DD-00751A877A97}" destId="{076C81E5-6B41-47B6-9485-CB52B34622BE}" srcOrd="3" destOrd="0" presId="urn:microsoft.com/office/officeart/2005/8/layout/vList4#3"/>
    <dgm:cxn modelId="{47691B5A-A01F-4814-BA79-B0E96D3901D1}" type="presParOf" srcId="{79DADB4A-C61A-404F-B8DD-00751A877A97}" destId="{75B6A38E-513D-4365-8159-90B76F9B2A93}" srcOrd="4" destOrd="0" presId="urn:microsoft.com/office/officeart/2005/8/layout/vList4#3"/>
    <dgm:cxn modelId="{940BEE5C-30C1-42C7-8CD4-3CC1A3C62E0E}" type="presParOf" srcId="{75B6A38E-513D-4365-8159-90B76F9B2A93}" destId="{BF13A38D-3917-497C-A2D2-58265F67A60A}" srcOrd="0" destOrd="0" presId="urn:microsoft.com/office/officeart/2005/8/layout/vList4#3"/>
    <dgm:cxn modelId="{E99CFA67-5B5B-47F0-860C-B8736585E6E9}" type="presParOf" srcId="{75B6A38E-513D-4365-8159-90B76F9B2A93}" destId="{01796F30-935B-4948-9EEA-638EF01C794E}" srcOrd="1" destOrd="0" presId="urn:microsoft.com/office/officeart/2005/8/layout/vList4#3"/>
    <dgm:cxn modelId="{F4CECBC3-3358-4A0F-99FB-71F727105E00}" type="presParOf" srcId="{75B6A38E-513D-4365-8159-90B76F9B2A93}" destId="{2C6AA984-F0C6-41EE-A7A6-A085999D6568}" srcOrd="2" destOrd="0" presId="urn:microsoft.com/office/officeart/2005/8/layout/vList4#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DD7F2B-5AD1-49CC-8C31-7C32FF717304}" type="doc">
      <dgm:prSet loTypeId="urn:microsoft.com/office/officeart/2005/8/layout/cycle4#1" loCatId="matrix" qsTypeId="urn:microsoft.com/office/officeart/2005/8/quickstyle/simple1" qsCatId="simple" csTypeId="urn:microsoft.com/office/officeart/2005/8/colors/accent1_2" csCatId="accent1" phldr="1"/>
      <dgm:spPr/>
      <dgm:t>
        <a:bodyPr/>
        <a:lstStyle/>
        <a:p>
          <a:endParaRPr lang="en-IN"/>
        </a:p>
      </dgm:t>
    </dgm:pt>
    <dgm:pt modelId="{87F24D1D-7F93-48CA-ADD2-D5682C86C8EF}">
      <dgm:prSet custT="1">
        <dgm:style>
          <a:lnRef idx="1">
            <a:schemeClr val="accent3"/>
          </a:lnRef>
          <a:fillRef idx="3">
            <a:schemeClr val="accent3"/>
          </a:fillRef>
          <a:effectRef idx="2">
            <a:schemeClr val="accent3"/>
          </a:effectRef>
          <a:fontRef idx="minor">
            <a:schemeClr val="lt1"/>
          </a:fontRef>
        </dgm:style>
      </dgm:prSet>
      <dgm:spPr/>
      <dgm:t>
        <a:bodyPr/>
        <a:lstStyle/>
        <a:p>
          <a:pPr rtl="0"/>
          <a:r>
            <a:rPr lang="en-US" sz="2400" b="1" dirty="0" smtClean="0"/>
            <a:t>NFPA 70E-2012 </a:t>
          </a:r>
          <a:endParaRPr lang="en-IN" sz="2400" b="1" dirty="0"/>
        </a:p>
      </dgm:t>
    </dgm:pt>
    <dgm:pt modelId="{6F70FC2B-86BD-403C-95B8-EE3904408AB5}" type="parTrans" cxnId="{D3C53E30-F79B-44CE-BB1E-B4C41EBD6C72}">
      <dgm:prSet/>
      <dgm:spPr/>
      <dgm:t>
        <a:bodyPr/>
        <a:lstStyle/>
        <a:p>
          <a:endParaRPr lang="en-IN"/>
        </a:p>
      </dgm:t>
    </dgm:pt>
    <dgm:pt modelId="{03440D3D-FEF5-41D9-AECE-82FFCEDEBC1B}" type="sibTrans" cxnId="{D3C53E30-F79B-44CE-BB1E-B4C41EBD6C72}">
      <dgm:prSet/>
      <dgm:spPr/>
      <dgm:t>
        <a:bodyPr/>
        <a:lstStyle/>
        <a:p>
          <a:endParaRPr lang="en-IN"/>
        </a:p>
      </dgm:t>
    </dgm:pt>
    <dgm:pt modelId="{9E3ABC6A-2C06-4D81-B6CB-1654E5869506}">
      <dgm:prSet custT="1">
        <dgm:style>
          <a:lnRef idx="1">
            <a:schemeClr val="accent6"/>
          </a:lnRef>
          <a:fillRef idx="3">
            <a:schemeClr val="accent6"/>
          </a:fillRef>
          <a:effectRef idx="2">
            <a:schemeClr val="accent6"/>
          </a:effectRef>
          <a:fontRef idx="minor">
            <a:schemeClr val="lt1"/>
          </a:fontRef>
        </dgm:style>
      </dgm:prSet>
      <dgm:spPr/>
      <dgm:t>
        <a:bodyPr/>
        <a:lstStyle/>
        <a:p>
          <a:pPr rtl="0"/>
          <a:r>
            <a:rPr lang="en-US" sz="2400" b="1" dirty="0" smtClean="0"/>
            <a:t>OSHA 1910</a:t>
          </a:r>
          <a:endParaRPr lang="en-IN" sz="2400" b="1" dirty="0"/>
        </a:p>
      </dgm:t>
    </dgm:pt>
    <dgm:pt modelId="{91F0FA26-93F3-4772-AE1A-3DA9F2E50198}" type="parTrans" cxnId="{CCE7307B-66B0-4364-BB7E-501CFE2AB130}">
      <dgm:prSet/>
      <dgm:spPr/>
      <dgm:t>
        <a:bodyPr/>
        <a:lstStyle/>
        <a:p>
          <a:endParaRPr lang="en-IN"/>
        </a:p>
      </dgm:t>
    </dgm:pt>
    <dgm:pt modelId="{9335B4C8-F591-4C83-8523-897E87E40A1B}" type="sibTrans" cxnId="{CCE7307B-66B0-4364-BB7E-501CFE2AB130}">
      <dgm:prSet/>
      <dgm:spPr/>
      <dgm:t>
        <a:bodyPr/>
        <a:lstStyle/>
        <a:p>
          <a:endParaRPr lang="en-IN"/>
        </a:p>
      </dgm:t>
    </dgm:pt>
    <dgm:pt modelId="{7B53AA54-B3C5-4653-B391-F29A72CEF4F8}">
      <dgm:prSet custT="1">
        <dgm:style>
          <a:lnRef idx="0">
            <a:schemeClr val="accent5"/>
          </a:lnRef>
          <a:fillRef idx="3">
            <a:schemeClr val="accent5"/>
          </a:fillRef>
          <a:effectRef idx="3">
            <a:schemeClr val="accent5"/>
          </a:effectRef>
          <a:fontRef idx="minor">
            <a:schemeClr val="lt1"/>
          </a:fontRef>
        </dgm:style>
      </dgm:prSet>
      <dgm:spPr/>
      <dgm:t>
        <a:bodyPr/>
        <a:lstStyle/>
        <a:p>
          <a:pPr rtl="0"/>
          <a:r>
            <a:rPr lang="en-US" sz="2400" b="1" dirty="0" smtClean="0"/>
            <a:t>IEEE 1584</a:t>
          </a:r>
          <a:endParaRPr lang="en-IN" sz="2400" b="1" dirty="0"/>
        </a:p>
      </dgm:t>
    </dgm:pt>
    <dgm:pt modelId="{E6AC2D07-F600-491F-BACD-C2D61BD584FB}" type="parTrans" cxnId="{FB71B535-1003-4215-84D3-A1BB0F4A4386}">
      <dgm:prSet/>
      <dgm:spPr/>
      <dgm:t>
        <a:bodyPr/>
        <a:lstStyle/>
        <a:p>
          <a:endParaRPr lang="en-IN"/>
        </a:p>
      </dgm:t>
    </dgm:pt>
    <dgm:pt modelId="{4311F423-EC08-4B91-B7FA-DE9B972A50F2}" type="sibTrans" cxnId="{FB71B535-1003-4215-84D3-A1BB0F4A4386}">
      <dgm:prSet/>
      <dgm:spPr/>
      <dgm:t>
        <a:bodyPr/>
        <a:lstStyle/>
        <a:p>
          <a:endParaRPr lang="en-IN"/>
        </a:p>
      </dgm:t>
    </dgm:pt>
    <dgm:pt modelId="{7DCFCEEB-DD8A-4BAF-869F-6FA7BEDF11CE}">
      <dgm:prSet custT="1">
        <dgm:style>
          <a:lnRef idx="0">
            <a:schemeClr val="accent2"/>
          </a:lnRef>
          <a:fillRef idx="3">
            <a:schemeClr val="accent2"/>
          </a:fillRef>
          <a:effectRef idx="3">
            <a:schemeClr val="accent2"/>
          </a:effectRef>
          <a:fontRef idx="minor">
            <a:schemeClr val="lt1"/>
          </a:fontRef>
        </dgm:style>
      </dgm:prSet>
      <dgm:spPr/>
      <dgm:t>
        <a:bodyPr/>
        <a:lstStyle/>
        <a:p>
          <a:pPr rtl="0"/>
          <a:r>
            <a:rPr lang="en-US" sz="2400" b="1" dirty="0" smtClean="0"/>
            <a:t>NEC 2002</a:t>
          </a:r>
          <a:endParaRPr lang="en-IN" sz="2400" b="1" dirty="0"/>
        </a:p>
      </dgm:t>
    </dgm:pt>
    <dgm:pt modelId="{561F3065-1620-450C-A9F1-5D1191ED6E41}" type="parTrans" cxnId="{C6700D01-5801-4C38-9AEC-5EA8A73391AF}">
      <dgm:prSet/>
      <dgm:spPr/>
      <dgm:t>
        <a:bodyPr/>
        <a:lstStyle/>
        <a:p>
          <a:endParaRPr lang="en-IN"/>
        </a:p>
      </dgm:t>
    </dgm:pt>
    <dgm:pt modelId="{F20789FC-24A7-4C29-8495-E3D6CDEAE335}" type="sibTrans" cxnId="{C6700D01-5801-4C38-9AEC-5EA8A73391AF}">
      <dgm:prSet/>
      <dgm:spPr/>
      <dgm:t>
        <a:bodyPr/>
        <a:lstStyle/>
        <a:p>
          <a:endParaRPr lang="en-IN"/>
        </a:p>
      </dgm:t>
    </dgm:pt>
    <dgm:pt modelId="{CDD35140-4B50-4991-B15C-002482806CC4}">
      <dgm:prSet/>
      <dgm:spPr/>
      <dgm:t>
        <a:bodyPr/>
        <a:lstStyle/>
        <a:p>
          <a:pPr rtl="0"/>
          <a:endParaRPr lang="en-IN" sz="2400" b="1" dirty="0"/>
        </a:p>
      </dgm:t>
    </dgm:pt>
    <dgm:pt modelId="{B63877A1-A269-485D-A8EE-F3E5DCC2BB79}" type="parTrans" cxnId="{BF5F04BE-2B4F-4AC4-AADC-A21676A6D604}">
      <dgm:prSet/>
      <dgm:spPr/>
      <dgm:t>
        <a:bodyPr/>
        <a:lstStyle/>
        <a:p>
          <a:endParaRPr lang="en-IN"/>
        </a:p>
      </dgm:t>
    </dgm:pt>
    <dgm:pt modelId="{FC9BB257-4B8A-422A-B381-200F2EA46A4D}" type="sibTrans" cxnId="{BF5F04BE-2B4F-4AC4-AADC-A21676A6D604}">
      <dgm:prSet/>
      <dgm:spPr/>
      <dgm:t>
        <a:bodyPr/>
        <a:lstStyle/>
        <a:p>
          <a:endParaRPr lang="en-IN"/>
        </a:p>
      </dgm:t>
    </dgm:pt>
    <dgm:pt modelId="{ADB943D9-9B28-434E-87BF-FEDF34C853B0}" type="pres">
      <dgm:prSet presAssocID="{A7DD7F2B-5AD1-49CC-8C31-7C32FF717304}" presName="cycleMatrixDiagram" presStyleCnt="0">
        <dgm:presLayoutVars>
          <dgm:chMax val="1"/>
          <dgm:dir/>
          <dgm:animLvl val="lvl"/>
          <dgm:resizeHandles val="exact"/>
        </dgm:presLayoutVars>
      </dgm:prSet>
      <dgm:spPr/>
      <dgm:t>
        <a:bodyPr/>
        <a:lstStyle/>
        <a:p>
          <a:endParaRPr lang="en-IN"/>
        </a:p>
      </dgm:t>
    </dgm:pt>
    <dgm:pt modelId="{085929B8-498D-4357-A344-0D79C9D69256}" type="pres">
      <dgm:prSet presAssocID="{A7DD7F2B-5AD1-49CC-8C31-7C32FF717304}" presName="children" presStyleCnt="0"/>
      <dgm:spPr/>
    </dgm:pt>
    <dgm:pt modelId="{E6560D29-2A2B-4AA0-A7E9-BE0A33FBBC09}" type="pres">
      <dgm:prSet presAssocID="{A7DD7F2B-5AD1-49CC-8C31-7C32FF717304}" presName="childPlaceholder" presStyleCnt="0"/>
      <dgm:spPr/>
    </dgm:pt>
    <dgm:pt modelId="{EC0983CD-546F-47B4-971B-A94E5C9420AC}" type="pres">
      <dgm:prSet presAssocID="{A7DD7F2B-5AD1-49CC-8C31-7C32FF717304}" presName="circle" presStyleCnt="0"/>
      <dgm:spPr/>
    </dgm:pt>
    <dgm:pt modelId="{D4F593D6-60F2-433D-985A-1D1681286205}" type="pres">
      <dgm:prSet presAssocID="{A7DD7F2B-5AD1-49CC-8C31-7C32FF717304}" presName="quadrant1" presStyleLbl="node1" presStyleIdx="0" presStyleCnt="4">
        <dgm:presLayoutVars>
          <dgm:chMax val="1"/>
          <dgm:bulletEnabled val="1"/>
        </dgm:presLayoutVars>
      </dgm:prSet>
      <dgm:spPr/>
      <dgm:t>
        <a:bodyPr/>
        <a:lstStyle/>
        <a:p>
          <a:endParaRPr lang="en-IN"/>
        </a:p>
      </dgm:t>
    </dgm:pt>
    <dgm:pt modelId="{522003E7-8151-42BB-83C0-B74F3C37DC80}" type="pres">
      <dgm:prSet presAssocID="{A7DD7F2B-5AD1-49CC-8C31-7C32FF717304}" presName="quadrant2" presStyleLbl="node1" presStyleIdx="1" presStyleCnt="4">
        <dgm:presLayoutVars>
          <dgm:chMax val="1"/>
          <dgm:bulletEnabled val="1"/>
        </dgm:presLayoutVars>
      </dgm:prSet>
      <dgm:spPr/>
      <dgm:t>
        <a:bodyPr/>
        <a:lstStyle/>
        <a:p>
          <a:endParaRPr lang="en-IN"/>
        </a:p>
      </dgm:t>
    </dgm:pt>
    <dgm:pt modelId="{58D52ED8-0540-498F-A7F6-DD51BA59E386}" type="pres">
      <dgm:prSet presAssocID="{A7DD7F2B-5AD1-49CC-8C31-7C32FF717304}" presName="quadrant3" presStyleLbl="node1" presStyleIdx="2" presStyleCnt="4">
        <dgm:presLayoutVars>
          <dgm:chMax val="1"/>
          <dgm:bulletEnabled val="1"/>
        </dgm:presLayoutVars>
      </dgm:prSet>
      <dgm:spPr/>
      <dgm:t>
        <a:bodyPr/>
        <a:lstStyle/>
        <a:p>
          <a:endParaRPr lang="en-IN"/>
        </a:p>
      </dgm:t>
    </dgm:pt>
    <dgm:pt modelId="{0F40B1D6-8144-4D3B-9C01-F829EC23ECCF}" type="pres">
      <dgm:prSet presAssocID="{A7DD7F2B-5AD1-49CC-8C31-7C32FF717304}" presName="quadrant4" presStyleLbl="node1" presStyleIdx="3" presStyleCnt="4">
        <dgm:presLayoutVars>
          <dgm:chMax val="1"/>
          <dgm:bulletEnabled val="1"/>
        </dgm:presLayoutVars>
      </dgm:prSet>
      <dgm:spPr/>
      <dgm:t>
        <a:bodyPr/>
        <a:lstStyle/>
        <a:p>
          <a:endParaRPr lang="en-IN"/>
        </a:p>
      </dgm:t>
    </dgm:pt>
    <dgm:pt modelId="{DE35C46E-8152-4C4A-915F-B961C2F495EC}" type="pres">
      <dgm:prSet presAssocID="{A7DD7F2B-5AD1-49CC-8C31-7C32FF717304}" presName="quadrantPlaceholder" presStyleCnt="0"/>
      <dgm:spPr/>
    </dgm:pt>
    <dgm:pt modelId="{89F26DB3-9091-4474-87A7-2B62C4FC694C}" type="pres">
      <dgm:prSet presAssocID="{A7DD7F2B-5AD1-49CC-8C31-7C32FF717304}" presName="center1" presStyleLbl="fgShp" presStyleIdx="0" presStyleCnt="2"/>
      <dgm:spPr/>
    </dgm:pt>
    <dgm:pt modelId="{FDDACDCC-612D-4323-97E0-B08A381217ED}" type="pres">
      <dgm:prSet presAssocID="{A7DD7F2B-5AD1-49CC-8C31-7C32FF717304}" presName="center2" presStyleLbl="fgShp" presStyleIdx="1" presStyleCnt="2"/>
      <dgm:spPr/>
    </dgm:pt>
  </dgm:ptLst>
  <dgm:cxnLst>
    <dgm:cxn modelId="{FB71B535-1003-4215-84D3-A1BB0F4A4386}" srcId="{A7DD7F2B-5AD1-49CC-8C31-7C32FF717304}" destId="{7B53AA54-B3C5-4653-B391-F29A72CEF4F8}" srcOrd="2" destOrd="0" parTransId="{E6AC2D07-F600-491F-BACD-C2D61BD584FB}" sibTransId="{4311F423-EC08-4B91-B7FA-DE9B972A50F2}"/>
    <dgm:cxn modelId="{D3C53E30-F79B-44CE-BB1E-B4C41EBD6C72}" srcId="{A7DD7F2B-5AD1-49CC-8C31-7C32FF717304}" destId="{87F24D1D-7F93-48CA-ADD2-D5682C86C8EF}" srcOrd="0" destOrd="0" parTransId="{6F70FC2B-86BD-403C-95B8-EE3904408AB5}" sibTransId="{03440D3D-FEF5-41D9-AECE-82FFCEDEBC1B}"/>
    <dgm:cxn modelId="{BF5F04BE-2B4F-4AC4-AADC-A21676A6D604}" srcId="{A7DD7F2B-5AD1-49CC-8C31-7C32FF717304}" destId="{CDD35140-4B50-4991-B15C-002482806CC4}" srcOrd="4" destOrd="0" parTransId="{B63877A1-A269-485D-A8EE-F3E5DCC2BB79}" sibTransId="{FC9BB257-4B8A-422A-B381-200F2EA46A4D}"/>
    <dgm:cxn modelId="{1EA95721-1B84-4CCC-9491-25CF54AC06CA}" type="presOf" srcId="{87F24D1D-7F93-48CA-ADD2-D5682C86C8EF}" destId="{D4F593D6-60F2-433D-985A-1D1681286205}" srcOrd="0" destOrd="0" presId="urn:microsoft.com/office/officeart/2005/8/layout/cycle4#1"/>
    <dgm:cxn modelId="{5920667E-A613-4F28-891C-AE4BEDE59D00}" type="presOf" srcId="{A7DD7F2B-5AD1-49CC-8C31-7C32FF717304}" destId="{ADB943D9-9B28-434E-87BF-FEDF34C853B0}" srcOrd="0" destOrd="0" presId="urn:microsoft.com/office/officeart/2005/8/layout/cycle4#1"/>
    <dgm:cxn modelId="{D8687EC6-BC24-4F5E-90DE-B601F252AB80}" type="presOf" srcId="{7DCFCEEB-DD8A-4BAF-869F-6FA7BEDF11CE}" destId="{0F40B1D6-8144-4D3B-9C01-F829EC23ECCF}" srcOrd="0" destOrd="0" presId="urn:microsoft.com/office/officeart/2005/8/layout/cycle4#1"/>
    <dgm:cxn modelId="{088DDC4B-6C35-4863-A610-B0439ABD1037}" type="presOf" srcId="{9E3ABC6A-2C06-4D81-B6CB-1654E5869506}" destId="{522003E7-8151-42BB-83C0-B74F3C37DC80}" srcOrd="0" destOrd="0" presId="urn:microsoft.com/office/officeart/2005/8/layout/cycle4#1"/>
    <dgm:cxn modelId="{CCE7307B-66B0-4364-BB7E-501CFE2AB130}" srcId="{A7DD7F2B-5AD1-49CC-8C31-7C32FF717304}" destId="{9E3ABC6A-2C06-4D81-B6CB-1654E5869506}" srcOrd="1" destOrd="0" parTransId="{91F0FA26-93F3-4772-AE1A-3DA9F2E50198}" sibTransId="{9335B4C8-F591-4C83-8523-897E87E40A1B}"/>
    <dgm:cxn modelId="{C9607463-4A2E-42AC-B961-68CE65F094F6}" type="presOf" srcId="{7B53AA54-B3C5-4653-B391-F29A72CEF4F8}" destId="{58D52ED8-0540-498F-A7F6-DD51BA59E386}" srcOrd="0" destOrd="0" presId="urn:microsoft.com/office/officeart/2005/8/layout/cycle4#1"/>
    <dgm:cxn modelId="{C6700D01-5801-4C38-9AEC-5EA8A73391AF}" srcId="{A7DD7F2B-5AD1-49CC-8C31-7C32FF717304}" destId="{7DCFCEEB-DD8A-4BAF-869F-6FA7BEDF11CE}" srcOrd="3" destOrd="0" parTransId="{561F3065-1620-450C-A9F1-5D1191ED6E41}" sibTransId="{F20789FC-24A7-4C29-8495-E3D6CDEAE335}"/>
    <dgm:cxn modelId="{B3AD35FF-AC71-4B1F-9DE2-7897D2118743}" type="presParOf" srcId="{ADB943D9-9B28-434E-87BF-FEDF34C853B0}" destId="{085929B8-498D-4357-A344-0D79C9D69256}" srcOrd="0" destOrd="0" presId="urn:microsoft.com/office/officeart/2005/8/layout/cycle4#1"/>
    <dgm:cxn modelId="{FF987422-23B8-47BC-8772-EFC96ED2FFBF}" type="presParOf" srcId="{085929B8-498D-4357-A344-0D79C9D69256}" destId="{E6560D29-2A2B-4AA0-A7E9-BE0A33FBBC09}" srcOrd="0" destOrd="0" presId="urn:microsoft.com/office/officeart/2005/8/layout/cycle4#1"/>
    <dgm:cxn modelId="{7BFCB952-FACC-4FF8-B4FD-A0A976975D71}" type="presParOf" srcId="{ADB943D9-9B28-434E-87BF-FEDF34C853B0}" destId="{EC0983CD-546F-47B4-971B-A94E5C9420AC}" srcOrd="1" destOrd="0" presId="urn:microsoft.com/office/officeart/2005/8/layout/cycle4#1"/>
    <dgm:cxn modelId="{EB2C2B7F-167D-4213-B53F-38FF65116E6D}" type="presParOf" srcId="{EC0983CD-546F-47B4-971B-A94E5C9420AC}" destId="{D4F593D6-60F2-433D-985A-1D1681286205}" srcOrd="0" destOrd="0" presId="urn:microsoft.com/office/officeart/2005/8/layout/cycle4#1"/>
    <dgm:cxn modelId="{F4539BE8-7230-43D9-98C6-D5FE152EF6FF}" type="presParOf" srcId="{EC0983CD-546F-47B4-971B-A94E5C9420AC}" destId="{522003E7-8151-42BB-83C0-B74F3C37DC80}" srcOrd="1" destOrd="0" presId="urn:microsoft.com/office/officeart/2005/8/layout/cycle4#1"/>
    <dgm:cxn modelId="{7F464FE5-96B8-4D11-8F2E-E4985D1B78E8}" type="presParOf" srcId="{EC0983CD-546F-47B4-971B-A94E5C9420AC}" destId="{58D52ED8-0540-498F-A7F6-DD51BA59E386}" srcOrd="2" destOrd="0" presId="urn:microsoft.com/office/officeart/2005/8/layout/cycle4#1"/>
    <dgm:cxn modelId="{1E85CB0A-1321-4C76-81D9-24A54B1CD167}" type="presParOf" srcId="{EC0983CD-546F-47B4-971B-A94E5C9420AC}" destId="{0F40B1D6-8144-4D3B-9C01-F829EC23ECCF}" srcOrd="3" destOrd="0" presId="urn:microsoft.com/office/officeart/2005/8/layout/cycle4#1"/>
    <dgm:cxn modelId="{16072B10-182C-4AE4-AC45-E949528141B6}" type="presParOf" srcId="{EC0983CD-546F-47B4-971B-A94E5C9420AC}" destId="{DE35C46E-8152-4C4A-915F-B961C2F495EC}" srcOrd="4" destOrd="0" presId="urn:microsoft.com/office/officeart/2005/8/layout/cycle4#1"/>
    <dgm:cxn modelId="{3A7E7B39-93CA-4336-B670-A221660E5D93}" type="presParOf" srcId="{ADB943D9-9B28-434E-87BF-FEDF34C853B0}" destId="{89F26DB3-9091-4474-87A7-2B62C4FC694C}" srcOrd="2" destOrd="0" presId="urn:microsoft.com/office/officeart/2005/8/layout/cycle4#1"/>
    <dgm:cxn modelId="{ECFACEF5-B73A-4194-80EF-D8C6E6607DD1}" type="presParOf" srcId="{ADB943D9-9B28-434E-87BF-FEDF34C853B0}" destId="{FDDACDCC-612D-4323-97E0-B08A381217ED}" srcOrd="3" destOrd="0" presId="urn:microsoft.com/office/officeart/2005/8/layout/cycle4#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6099B-12ED-41E5-9C44-F1B4CC1F3F7D}">
      <dsp:nvSpPr>
        <dsp:cNvPr id="0" name=""/>
        <dsp:cNvSpPr/>
      </dsp:nvSpPr>
      <dsp:spPr>
        <a:xfrm>
          <a:off x="2100417" y="740189"/>
          <a:ext cx="4220574" cy="4220574"/>
        </a:xfrm>
        <a:prstGeom prst="blockArc">
          <a:avLst>
            <a:gd name="adj1" fmla="val 10998240"/>
            <a:gd name="adj2" fmla="val 16382122"/>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01E1EF-AA0C-4497-8574-21C3C4A094B7}">
      <dsp:nvSpPr>
        <dsp:cNvPr id="0" name=""/>
        <dsp:cNvSpPr/>
      </dsp:nvSpPr>
      <dsp:spPr>
        <a:xfrm>
          <a:off x="2101814" y="529947"/>
          <a:ext cx="4220574" cy="4220574"/>
        </a:xfrm>
        <a:prstGeom prst="blockArc">
          <a:avLst>
            <a:gd name="adj1" fmla="val 5347368"/>
            <a:gd name="adj2" fmla="val 10647451"/>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9702BB-2B95-45F9-92B4-9E1605376CF0}">
      <dsp:nvSpPr>
        <dsp:cNvPr id="0" name=""/>
        <dsp:cNvSpPr/>
      </dsp:nvSpPr>
      <dsp:spPr>
        <a:xfrm>
          <a:off x="2105875" y="529889"/>
          <a:ext cx="4220574" cy="4220574"/>
        </a:xfrm>
        <a:prstGeom prst="blockArc">
          <a:avLst>
            <a:gd name="adj1" fmla="val 152646"/>
            <a:gd name="adj2" fmla="val 5354141"/>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173A01-ECA0-4F9D-B5F0-6976D83AB6C0}">
      <dsp:nvSpPr>
        <dsp:cNvPr id="0" name=""/>
        <dsp:cNvSpPr/>
      </dsp:nvSpPr>
      <dsp:spPr>
        <a:xfrm>
          <a:off x="2107290" y="740542"/>
          <a:ext cx="4220574" cy="4220574"/>
        </a:xfrm>
        <a:prstGeom prst="blockArc">
          <a:avLst>
            <a:gd name="adj1" fmla="val 16370644"/>
            <a:gd name="adj2" fmla="val 2140117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EE4F01-2065-41B6-96B1-A03B777C3226}">
      <dsp:nvSpPr>
        <dsp:cNvPr id="0" name=""/>
        <dsp:cNvSpPr/>
      </dsp:nvSpPr>
      <dsp:spPr>
        <a:xfrm>
          <a:off x="3340711" y="1881952"/>
          <a:ext cx="1746838" cy="1699445"/>
        </a:xfrm>
        <a:prstGeom prst="ellipse">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rPr>
            <a:t>VB Engineering</a:t>
          </a:r>
          <a:endParaRPr lang="en-IN" sz="3200" b="1" kern="1200" dirty="0">
            <a:solidFill>
              <a:schemeClr val="bg1"/>
            </a:solidFill>
          </a:endParaRPr>
        </a:p>
      </dsp:txBody>
      <dsp:txXfrm>
        <a:off x="3596530" y="2130830"/>
        <a:ext cx="1235200" cy="1201689"/>
      </dsp:txXfrm>
    </dsp:sp>
    <dsp:sp modelId="{9125C189-04D2-4815-8808-C305C9AEFC5E}">
      <dsp:nvSpPr>
        <dsp:cNvPr id="0" name=""/>
        <dsp:cNvSpPr/>
      </dsp:nvSpPr>
      <dsp:spPr>
        <a:xfrm>
          <a:off x="3639751" y="152390"/>
          <a:ext cx="1360209" cy="1279317"/>
        </a:xfrm>
        <a:prstGeom prst="ellips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IT</a:t>
          </a:r>
          <a:endParaRPr lang="en-IN" sz="4400" kern="1200" dirty="0"/>
        </a:p>
      </dsp:txBody>
      <dsp:txXfrm>
        <a:off x="3838949" y="339742"/>
        <a:ext cx="961813" cy="904613"/>
      </dsp:txXfrm>
    </dsp:sp>
    <dsp:sp modelId="{EDA75558-76F7-4163-906E-A53E477F20BC}">
      <dsp:nvSpPr>
        <dsp:cNvPr id="0" name=""/>
        <dsp:cNvSpPr/>
      </dsp:nvSpPr>
      <dsp:spPr>
        <a:xfrm>
          <a:off x="5178312" y="1998053"/>
          <a:ext cx="2194275" cy="1467243"/>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Engineering</a:t>
          </a:r>
          <a:endParaRPr lang="en-IN" sz="2000" kern="1200" dirty="0"/>
        </a:p>
      </dsp:txBody>
      <dsp:txXfrm>
        <a:off x="5499656" y="2212926"/>
        <a:ext cx="1551587" cy="1037497"/>
      </dsp:txXfrm>
    </dsp:sp>
    <dsp:sp modelId="{7FA8CDAA-F1D3-456A-AD34-C20F73DF07B3}">
      <dsp:nvSpPr>
        <dsp:cNvPr id="0" name=""/>
        <dsp:cNvSpPr/>
      </dsp:nvSpPr>
      <dsp:spPr>
        <a:xfrm>
          <a:off x="3563554" y="4038605"/>
          <a:ext cx="1360209" cy="1325414"/>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US" sz="4600" kern="1200" dirty="0" smtClean="0"/>
            <a:t>HR</a:t>
          </a:r>
          <a:endParaRPr lang="en-IN" sz="4600" kern="1200" dirty="0"/>
        </a:p>
      </dsp:txBody>
      <dsp:txXfrm>
        <a:off x="3762752" y="4232707"/>
        <a:ext cx="961813" cy="937210"/>
      </dsp:txXfrm>
    </dsp:sp>
    <dsp:sp modelId="{492C89D2-1FAA-4487-B2B5-77E821872617}">
      <dsp:nvSpPr>
        <dsp:cNvPr id="0" name=""/>
        <dsp:cNvSpPr/>
      </dsp:nvSpPr>
      <dsp:spPr>
        <a:xfrm>
          <a:off x="1085611" y="2051570"/>
          <a:ext cx="2134399" cy="1360209"/>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en-US" sz="4600" kern="1200" dirty="0" smtClean="0"/>
            <a:t>GPS</a:t>
          </a:r>
          <a:endParaRPr lang="en-IN" sz="4600" kern="1200" dirty="0"/>
        </a:p>
      </dsp:txBody>
      <dsp:txXfrm>
        <a:off x="1398186" y="2250768"/>
        <a:ext cx="1509249" cy="961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4BD8B-01EB-43A6-BB6E-39E17CEAD140}">
      <dsp:nvSpPr>
        <dsp:cNvPr id="0" name=""/>
        <dsp:cNvSpPr/>
      </dsp:nvSpPr>
      <dsp:spPr>
        <a:xfrm>
          <a:off x="0" y="0"/>
          <a:ext cx="7886700" cy="1359793"/>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mn-lt"/>
              <a:ea typeface="Verdana" pitchFamily="34" charset="0"/>
              <a:cs typeface="Verdana" pitchFamily="34" charset="0"/>
            </a:rPr>
            <a:t>Industrial Electrification</a:t>
          </a:r>
          <a:endParaRPr lang="en-IN" sz="2200" kern="1200" dirty="0">
            <a:solidFill>
              <a:schemeClr val="tx1"/>
            </a:solidFill>
            <a:latin typeface="+mn-lt"/>
            <a:ea typeface="Verdana" pitchFamily="34" charset="0"/>
            <a:cs typeface="Verdana" pitchFamily="34" charset="0"/>
          </a:endParaRPr>
        </a:p>
        <a:p>
          <a:pPr marL="228600" lvl="1" indent="-228600" algn="l" defTabSz="977900">
            <a:lnSpc>
              <a:spcPct val="90000"/>
            </a:lnSpc>
            <a:spcBef>
              <a:spcPct val="0"/>
            </a:spcBef>
            <a:spcAft>
              <a:spcPct val="15000"/>
            </a:spcAft>
            <a:buChar char="••"/>
          </a:pPr>
          <a:r>
            <a:rPr lang="en-US" sz="2200" kern="1200" dirty="0" smtClean="0">
              <a:solidFill>
                <a:schemeClr val="tx1"/>
              </a:solidFill>
              <a:latin typeface="+mn-lt"/>
              <a:ea typeface="Verdana" pitchFamily="34" charset="0"/>
              <a:cs typeface="Verdana" pitchFamily="34" charset="0"/>
            </a:rPr>
            <a:t>Arcflash hazard analysis</a:t>
          </a:r>
          <a:endParaRPr lang="en-IN" sz="2200" kern="1200" dirty="0">
            <a:solidFill>
              <a:schemeClr val="tx1"/>
            </a:solidFill>
            <a:latin typeface="+mn-lt"/>
            <a:ea typeface="Verdana" pitchFamily="34" charset="0"/>
            <a:cs typeface="Verdana" pitchFamily="34" charset="0"/>
          </a:endParaRPr>
        </a:p>
        <a:p>
          <a:pPr marL="228600" lvl="1" indent="-228600" algn="l" defTabSz="977900">
            <a:lnSpc>
              <a:spcPct val="90000"/>
            </a:lnSpc>
            <a:spcBef>
              <a:spcPct val="0"/>
            </a:spcBef>
            <a:spcAft>
              <a:spcPct val="15000"/>
            </a:spcAft>
            <a:buChar char="••"/>
          </a:pPr>
          <a:r>
            <a:rPr lang="en-US" sz="2200" kern="1200" dirty="0" smtClean="0">
              <a:solidFill>
                <a:schemeClr val="tx1"/>
              </a:solidFill>
              <a:latin typeface="+mn-lt"/>
              <a:ea typeface="Verdana" pitchFamily="34" charset="0"/>
              <a:cs typeface="Verdana" pitchFamily="34" charset="0"/>
            </a:rPr>
            <a:t>Earthing design</a:t>
          </a:r>
          <a:endParaRPr lang="en-IN" sz="2200" kern="1200" dirty="0">
            <a:solidFill>
              <a:schemeClr val="tx1"/>
            </a:solidFill>
            <a:latin typeface="+mn-lt"/>
            <a:ea typeface="Verdana" pitchFamily="34" charset="0"/>
            <a:cs typeface="Verdana" pitchFamily="34" charset="0"/>
          </a:endParaRPr>
        </a:p>
        <a:p>
          <a:pPr marL="228600" lvl="1" indent="-228600" algn="l" defTabSz="977900">
            <a:lnSpc>
              <a:spcPct val="90000"/>
            </a:lnSpc>
            <a:spcBef>
              <a:spcPct val="0"/>
            </a:spcBef>
            <a:spcAft>
              <a:spcPct val="15000"/>
            </a:spcAft>
            <a:buChar char="••"/>
          </a:pPr>
          <a:r>
            <a:rPr lang="en-US" sz="2200" kern="1200" dirty="0" smtClean="0">
              <a:solidFill>
                <a:schemeClr val="tx1"/>
              </a:solidFill>
              <a:latin typeface="+mn-lt"/>
              <a:ea typeface="Verdana" pitchFamily="34" charset="0"/>
              <a:cs typeface="Verdana" pitchFamily="34" charset="0"/>
            </a:rPr>
            <a:t>Energy audits</a:t>
          </a:r>
          <a:endParaRPr lang="en-IN" sz="2200" kern="1200" dirty="0">
            <a:solidFill>
              <a:schemeClr val="tx1"/>
            </a:solidFill>
            <a:latin typeface="+mn-lt"/>
            <a:ea typeface="Verdana" pitchFamily="34" charset="0"/>
            <a:cs typeface="Verdana" pitchFamily="34" charset="0"/>
          </a:endParaRPr>
        </a:p>
      </dsp:txBody>
      <dsp:txXfrm>
        <a:off x="1713319" y="0"/>
        <a:ext cx="6173380" cy="1359793"/>
      </dsp:txXfrm>
    </dsp:sp>
    <dsp:sp modelId="{91EBA805-D8B3-472F-A876-B509875945F1}">
      <dsp:nvSpPr>
        <dsp:cNvPr id="0" name=""/>
        <dsp:cNvSpPr/>
      </dsp:nvSpPr>
      <dsp:spPr>
        <a:xfrm>
          <a:off x="135979" y="135979"/>
          <a:ext cx="1577340" cy="108783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027FBD-D049-4E4C-A1CE-138552477149}">
      <dsp:nvSpPr>
        <dsp:cNvPr id="0" name=""/>
        <dsp:cNvSpPr/>
      </dsp:nvSpPr>
      <dsp:spPr>
        <a:xfrm>
          <a:off x="0" y="1495772"/>
          <a:ext cx="7886700" cy="1359793"/>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mn-lt"/>
              <a:ea typeface="Verdana" pitchFamily="34" charset="0"/>
              <a:cs typeface="Verdana" pitchFamily="34" charset="0"/>
            </a:rPr>
            <a:t>Distribution Planning</a:t>
          </a:r>
          <a:endParaRPr lang="en-IN" sz="2200" kern="1200" dirty="0">
            <a:solidFill>
              <a:schemeClr val="tx1"/>
            </a:solidFill>
            <a:latin typeface="+mn-lt"/>
            <a:ea typeface="Verdana" pitchFamily="34" charset="0"/>
            <a:cs typeface="Verdana" pitchFamily="34" charset="0"/>
          </a:endParaRPr>
        </a:p>
        <a:p>
          <a:pPr marL="228600" lvl="1" indent="-228600" algn="l" defTabSz="977900">
            <a:lnSpc>
              <a:spcPct val="90000"/>
            </a:lnSpc>
            <a:spcBef>
              <a:spcPct val="0"/>
            </a:spcBef>
            <a:spcAft>
              <a:spcPct val="15000"/>
            </a:spcAft>
            <a:buChar char="••"/>
          </a:pPr>
          <a:r>
            <a:rPr lang="en-US" sz="2200" kern="1200" dirty="0" smtClean="0">
              <a:solidFill>
                <a:schemeClr val="tx1"/>
              </a:solidFill>
              <a:latin typeface="+mn-lt"/>
              <a:ea typeface="Verdana" pitchFamily="34" charset="0"/>
              <a:cs typeface="Verdana" pitchFamily="34" charset="0"/>
            </a:rPr>
            <a:t>Load flow and feeder separation</a:t>
          </a:r>
          <a:endParaRPr lang="en-IN" sz="2200" kern="1200" dirty="0">
            <a:solidFill>
              <a:schemeClr val="tx1"/>
            </a:solidFill>
            <a:latin typeface="+mn-lt"/>
            <a:ea typeface="Verdana" pitchFamily="34" charset="0"/>
            <a:cs typeface="Verdana" pitchFamily="34" charset="0"/>
          </a:endParaRPr>
        </a:p>
        <a:p>
          <a:pPr marL="228600" lvl="1" indent="-228600" algn="l" defTabSz="977900">
            <a:lnSpc>
              <a:spcPct val="90000"/>
            </a:lnSpc>
            <a:spcBef>
              <a:spcPct val="0"/>
            </a:spcBef>
            <a:spcAft>
              <a:spcPct val="15000"/>
            </a:spcAft>
            <a:buChar char="••"/>
          </a:pPr>
          <a:r>
            <a:rPr lang="en-US" sz="2200" kern="1200" dirty="0" smtClean="0">
              <a:solidFill>
                <a:schemeClr val="tx1"/>
              </a:solidFill>
              <a:latin typeface="+mn-lt"/>
              <a:ea typeface="Verdana" pitchFamily="34" charset="0"/>
              <a:cs typeface="Verdana" pitchFamily="34" charset="0"/>
            </a:rPr>
            <a:t>Meter data and system integration</a:t>
          </a:r>
          <a:endParaRPr lang="en-IN" sz="2200" kern="1200" dirty="0">
            <a:solidFill>
              <a:schemeClr val="tx1"/>
            </a:solidFill>
            <a:latin typeface="+mn-lt"/>
            <a:ea typeface="Verdana" pitchFamily="34" charset="0"/>
            <a:cs typeface="Verdana" pitchFamily="34" charset="0"/>
          </a:endParaRPr>
        </a:p>
      </dsp:txBody>
      <dsp:txXfrm>
        <a:off x="1713319" y="1495772"/>
        <a:ext cx="6173380" cy="1359793"/>
      </dsp:txXfrm>
    </dsp:sp>
    <dsp:sp modelId="{8AB10FB7-401B-4581-8382-A297E282A1C4}">
      <dsp:nvSpPr>
        <dsp:cNvPr id="0" name=""/>
        <dsp:cNvSpPr/>
      </dsp:nvSpPr>
      <dsp:spPr>
        <a:xfrm>
          <a:off x="135979" y="1631751"/>
          <a:ext cx="1577340" cy="108783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94253B-8A2E-4B61-820F-0F782C629990}">
      <dsp:nvSpPr>
        <dsp:cNvPr id="0" name=""/>
        <dsp:cNvSpPr/>
      </dsp:nvSpPr>
      <dsp:spPr>
        <a:xfrm>
          <a:off x="0" y="2991544"/>
          <a:ext cx="7886700" cy="1359793"/>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mn-lt"/>
              <a:ea typeface="Verdana" pitchFamily="34" charset="0"/>
              <a:cs typeface="Verdana" pitchFamily="34" charset="0"/>
            </a:rPr>
            <a:t>Transmission Planning</a:t>
          </a:r>
          <a:endParaRPr lang="en-IN" sz="2200" kern="1200" dirty="0">
            <a:solidFill>
              <a:schemeClr val="tx1"/>
            </a:solidFill>
            <a:latin typeface="+mn-lt"/>
            <a:ea typeface="Verdana" pitchFamily="34" charset="0"/>
            <a:cs typeface="Verdana" pitchFamily="34" charset="0"/>
          </a:endParaRPr>
        </a:p>
        <a:p>
          <a:pPr marL="228600" lvl="1" indent="-228600" algn="l" defTabSz="977900">
            <a:lnSpc>
              <a:spcPct val="90000"/>
            </a:lnSpc>
            <a:spcBef>
              <a:spcPct val="0"/>
            </a:spcBef>
            <a:spcAft>
              <a:spcPct val="15000"/>
            </a:spcAft>
            <a:buChar char="••"/>
          </a:pPr>
          <a:r>
            <a:rPr lang="en-US" sz="2200" kern="1200" dirty="0" smtClean="0">
              <a:solidFill>
                <a:schemeClr val="tx1"/>
              </a:solidFill>
              <a:latin typeface="+mn-lt"/>
              <a:ea typeface="Verdana" pitchFamily="34" charset="0"/>
              <a:cs typeface="Verdana" pitchFamily="34" charset="0"/>
            </a:rPr>
            <a:t>Power evacuation studies</a:t>
          </a:r>
          <a:endParaRPr lang="en-IN" sz="2200" kern="1200" dirty="0">
            <a:solidFill>
              <a:schemeClr val="tx1"/>
            </a:solidFill>
            <a:latin typeface="+mn-lt"/>
            <a:ea typeface="Verdana" pitchFamily="34" charset="0"/>
            <a:cs typeface="Verdana" pitchFamily="34" charset="0"/>
          </a:endParaRPr>
        </a:p>
        <a:p>
          <a:pPr marL="228600" lvl="1" indent="-228600" algn="l" defTabSz="977900">
            <a:lnSpc>
              <a:spcPct val="90000"/>
            </a:lnSpc>
            <a:spcBef>
              <a:spcPct val="0"/>
            </a:spcBef>
            <a:spcAft>
              <a:spcPct val="15000"/>
            </a:spcAft>
            <a:buChar char="••"/>
          </a:pPr>
          <a:r>
            <a:rPr lang="en-US" sz="2200" kern="1200" dirty="0" smtClean="0">
              <a:solidFill>
                <a:schemeClr val="tx1"/>
              </a:solidFill>
              <a:latin typeface="+mn-lt"/>
              <a:ea typeface="Verdana" pitchFamily="34" charset="0"/>
              <a:cs typeface="Verdana" pitchFamily="34" charset="0"/>
            </a:rPr>
            <a:t>System studies</a:t>
          </a:r>
          <a:endParaRPr lang="en-IN" sz="2200" kern="1200" dirty="0">
            <a:solidFill>
              <a:schemeClr val="tx1"/>
            </a:solidFill>
            <a:latin typeface="+mn-lt"/>
            <a:ea typeface="Verdana" pitchFamily="34" charset="0"/>
            <a:cs typeface="Verdana" pitchFamily="34" charset="0"/>
          </a:endParaRPr>
        </a:p>
      </dsp:txBody>
      <dsp:txXfrm>
        <a:off x="1713319" y="2991544"/>
        <a:ext cx="6173380" cy="1359793"/>
      </dsp:txXfrm>
    </dsp:sp>
    <dsp:sp modelId="{C397059E-0F52-4D23-82D6-BBD10C562BCB}">
      <dsp:nvSpPr>
        <dsp:cNvPr id="0" name=""/>
        <dsp:cNvSpPr/>
      </dsp:nvSpPr>
      <dsp:spPr>
        <a:xfrm>
          <a:off x="135979" y="3127524"/>
          <a:ext cx="1577340" cy="108783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B6F84-4E1B-45FA-8EBB-07F6417C81BA}">
      <dsp:nvSpPr>
        <dsp:cNvPr id="0" name=""/>
        <dsp:cNvSpPr/>
      </dsp:nvSpPr>
      <dsp:spPr>
        <a:xfrm>
          <a:off x="0" y="0"/>
          <a:ext cx="4188801" cy="1472801"/>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baseline="0" dirty="0" smtClean="0"/>
            <a:t>Examining and analyzing the existing plant/facility condition.</a:t>
          </a:r>
          <a:endParaRPr lang="en-IN" sz="1700" kern="1200" dirty="0"/>
        </a:p>
      </dsp:txBody>
      <dsp:txXfrm>
        <a:off x="985040" y="0"/>
        <a:ext cx="3203760" cy="1472801"/>
      </dsp:txXfrm>
    </dsp:sp>
    <dsp:sp modelId="{77E5B1DD-730A-444F-B78A-196A2F10B6FE}">
      <dsp:nvSpPr>
        <dsp:cNvPr id="0" name=""/>
        <dsp:cNvSpPr/>
      </dsp:nvSpPr>
      <dsp:spPr>
        <a:xfrm>
          <a:off x="147280" y="147280"/>
          <a:ext cx="837760" cy="11782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3EB2C7-5DB3-498D-9DCE-CC27E75071DC}">
      <dsp:nvSpPr>
        <dsp:cNvPr id="0" name=""/>
        <dsp:cNvSpPr/>
      </dsp:nvSpPr>
      <dsp:spPr>
        <a:xfrm>
          <a:off x="0" y="1620081"/>
          <a:ext cx="4188801" cy="1472801"/>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baseline="0" dirty="0" smtClean="0"/>
            <a:t>Performing different electrical simulations (equipment </a:t>
          </a:r>
          <a:r>
            <a:rPr lang="en-US" sz="1700" kern="1200" baseline="0" smtClean="0"/>
            <a:t>evaluation, short </a:t>
          </a:r>
          <a:r>
            <a:rPr lang="en-US" sz="1700" kern="1200" baseline="0" dirty="0" smtClean="0"/>
            <a:t>circuit, protective device coordination, arcflash analysis) on the existing and proposed plant.</a:t>
          </a:r>
          <a:endParaRPr lang="en-IN" sz="1700" kern="1200" dirty="0"/>
        </a:p>
      </dsp:txBody>
      <dsp:txXfrm>
        <a:off x="985040" y="1620081"/>
        <a:ext cx="3203760" cy="1472801"/>
      </dsp:txXfrm>
    </dsp:sp>
    <dsp:sp modelId="{BCCA9A63-D5E6-4F03-B455-ADD7E156A2EB}">
      <dsp:nvSpPr>
        <dsp:cNvPr id="0" name=""/>
        <dsp:cNvSpPr/>
      </dsp:nvSpPr>
      <dsp:spPr>
        <a:xfrm>
          <a:off x="147280" y="1767361"/>
          <a:ext cx="837760" cy="11782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3000" b="-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EE6A8D-A4AC-4035-B8B5-D03746BABEC5}">
      <dsp:nvSpPr>
        <dsp:cNvPr id="0" name=""/>
        <dsp:cNvSpPr/>
      </dsp:nvSpPr>
      <dsp:spPr>
        <a:xfrm>
          <a:off x="0" y="3240163"/>
          <a:ext cx="4188801" cy="1472801"/>
        </a:xfrm>
        <a:prstGeom prst="roundRect">
          <a:avLst>
            <a:gd name="adj" fmla="val 1000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baseline="0" dirty="0" smtClean="0"/>
            <a:t>Identifying the most dangerous areas/zones in the plant.</a:t>
          </a:r>
          <a:endParaRPr lang="en-IN" sz="1700" kern="1200" dirty="0"/>
        </a:p>
      </dsp:txBody>
      <dsp:txXfrm>
        <a:off x="985040" y="3240163"/>
        <a:ext cx="3203760" cy="1472801"/>
      </dsp:txXfrm>
    </dsp:sp>
    <dsp:sp modelId="{BC6868A1-8224-462A-B15A-396093F58DC2}">
      <dsp:nvSpPr>
        <dsp:cNvPr id="0" name=""/>
        <dsp:cNvSpPr/>
      </dsp:nvSpPr>
      <dsp:spPr>
        <a:xfrm>
          <a:off x="147280" y="3387443"/>
          <a:ext cx="837760" cy="117824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F7DEF-297B-4B9F-9DBE-75F26D475B2B}">
      <dsp:nvSpPr>
        <dsp:cNvPr id="0" name=""/>
        <dsp:cNvSpPr/>
      </dsp:nvSpPr>
      <dsp:spPr>
        <a:xfrm>
          <a:off x="0" y="0"/>
          <a:ext cx="4517232" cy="1476375"/>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Comparative study of existing plant condition and proposed.</a:t>
          </a:r>
          <a:endParaRPr lang="en-IN" sz="2500" kern="1200" dirty="0"/>
        </a:p>
      </dsp:txBody>
      <dsp:txXfrm>
        <a:off x="0" y="0"/>
        <a:ext cx="3466148" cy="1476375"/>
      </dsp:txXfrm>
    </dsp:sp>
    <dsp:sp modelId="{246EA484-EED1-44A2-8262-7296DEDC58FC}">
      <dsp:nvSpPr>
        <dsp:cNvPr id="0" name=""/>
        <dsp:cNvSpPr/>
      </dsp:nvSpPr>
      <dsp:spPr>
        <a:xfrm>
          <a:off x="3466148" y="147637"/>
          <a:ext cx="903446" cy="118109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7F17C7-678D-4227-A6B9-3446D7CC2887}">
      <dsp:nvSpPr>
        <dsp:cNvPr id="0" name=""/>
        <dsp:cNvSpPr/>
      </dsp:nvSpPr>
      <dsp:spPr>
        <a:xfrm>
          <a:off x="0" y="1624012"/>
          <a:ext cx="4517232" cy="1476375"/>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baseline="0" dirty="0" smtClean="0"/>
            <a:t>Recommending the remedies, settings and PPE for the plant.</a:t>
          </a:r>
          <a:endParaRPr lang="en-IN" sz="2500" kern="1200" dirty="0"/>
        </a:p>
      </dsp:txBody>
      <dsp:txXfrm>
        <a:off x="0" y="1624012"/>
        <a:ext cx="3466148" cy="1476375"/>
      </dsp:txXfrm>
    </dsp:sp>
    <dsp:sp modelId="{B1E6D3CD-A9EC-4C45-8359-331A9B4ACB96}">
      <dsp:nvSpPr>
        <dsp:cNvPr id="0" name=""/>
        <dsp:cNvSpPr/>
      </dsp:nvSpPr>
      <dsp:spPr>
        <a:xfrm>
          <a:off x="3466148" y="1771650"/>
          <a:ext cx="903446" cy="118109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3A38D-3917-497C-A2D2-58265F67A60A}">
      <dsp:nvSpPr>
        <dsp:cNvPr id="0" name=""/>
        <dsp:cNvSpPr/>
      </dsp:nvSpPr>
      <dsp:spPr>
        <a:xfrm>
          <a:off x="0" y="3248024"/>
          <a:ext cx="4517232" cy="1476375"/>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baseline="0" dirty="0" smtClean="0"/>
            <a:t>Training and equipping all the employees with the PPE application. </a:t>
          </a:r>
          <a:endParaRPr lang="en-IN" sz="2500" kern="1200" dirty="0"/>
        </a:p>
      </dsp:txBody>
      <dsp:txXfrm>
        <a:off x="0" y="3248024"/>
        <a:ext cx="3466148" cy="1476375"/>
      </dsp:txXfrm>
    </dsp:sp>
    <dsp:sp modelId="{01796F30-935B-4948-9EEA-638EF01C794E}">
      <dsp:nvSpPr>
        <dsp:cNvPr id="0" name=""/>
        <dsp:cNvSpPr/>
      </dsp:nvSpPr>
      <dsp:spPr>
        <a:xfrm>
          <a:off x="3466148" y="3395662"/>
          <a:ext cx="903446" cy="118109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593D6-60F2-433D-985A-1D1681286205}">
      <dsp:nvSpPr>
        <dsp:cNvPr id="0" name=""/>
        <dsp:cNvSpPr/>
      </dsp:nvSpPr>
      <dsp:spPr>
        <a:xfrm>
          <a:off x="1670303" y="260603"/>
          <a:ext cx="1979676" cy="1979676"/>
        </a:xfrm>
        <a:prstGeom prst="pieWedge">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t>NFPA 70E-2012 </a:t>
          </a:r>
          <a:endParaRPr lang="en-IN" sz="2400" b="1" kern="1200" dirty="0"/>
        </a:p>
      </dsp:txBody>
      <dsp:txXfrm>
        <a:off x="2250137" y="840437"/>
        <a:ext cx="1399842" cy="1399842"/>
      </dsp:txXfrm>
    </dsp:sp>
    <dsp:sp modelId="{522003E7-8151-42BB-83C0-B74F3C37DC80}">
      <dsp:nvSpPr>
        <dsp:cNvPr id="0" name=""/>
        <dsp:cNvSpPr/>
      </dsp:nvSpPr>
      <dsp:spPr>
        <a:xfrm rot="5400000">
          <a:off x="3741420" y="260603"/>
          <a:ext cx="1979676" cy="1979676"/>
        </a:xfrm>
        <a:prstGeom prst="pieWedge">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t>OSHA 1910</a:t>
          </a:r>
          <a:endParaRPr lang="en-IN" sz="2400" b="1" kern="1200" dirty="0"/>
        </a:p>
      </dsp:txBody>
      <dsp:txXfrm rot="-5400000">
        <a:off x="3741420" y="840437"/>
        <a:ext cx="1399842" cy="1399842"/>
      </dsp:txXfrm>
    </dsp:sp>
    <dsp:sp modelId="{58D52ED8-0540-498F-A7F6-DD51BA59E386}">
      <dsp:nvSpPr>
        <dsp:cNvPr id="0" name=""/>
        <dsp:cNvSpPr/>
      </dsp:nvSpPr>
      <dsp:spPr>
        <a:xfrm rot="10800000">
          <a:off x="3741420" y="2331719"/>
          <a:ext cx="1979676" cy="1979676"/>
        </a:xfrm>
        <a:prstGeom prst="pieWedg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t>IEEE 1584</a:t>
          </a:r>
          <a:endParaRPr lang="en-IN" sz="2400" b="1" kern="1200" dirty="0"/>
        </a:p>
      </dsp:txBody>
      <dsp:txXfrm rot="10800000">
        <a:off x="3741420" y="2331719"/>
        <a:ext cx="1399842" cy="1399842"/>
      </dsp:txXfrm>
    </dsp:sp>
    <dsp:sp modelId="{0F40B1D6-8144-4D3B-9C01-F829EC23ECCF}">
      <dsp:nvSpPr>
        <dsp:cNvPr id="0" name=""/>
        <dsp:cNvSpPr/>
      </dsp:nvSpPr>
      <dsp:spPr>
        <a:xfrm rot="16200000">
          <a:off x="1670303" y="2331719"/>
          <a:ext cx="1979676" cy="1979676"/>
        </a:xfrm>
        <a:prstGeom prst="pieWedg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smtClean="0"/>
            <a:t>NEC 2002</a:t>
          </a:r>
          <a:endParaRPr lang="en-IN" sz="2400" b="1" kern="1200" dirty="0"/>
        </a:p>
      </dsp:txBody>
      <dsp:txXfrm rot="5400000">
        <a:off x="2250137" y="2331719"/>
        <a:ext cx="1399842" cy="1399842"/>
      </dsp:txXfrm>
    </dsp:sp>
    <dsp:sp modelId="{89F26DB3-9091-4474-87A7-2B62C4FC694C}">
      <dsp:nvSpPr>
        <dsp:cNvPr id="0" name=""/>
        <dsp:cNvSpPr/>
      </dsp:nvSpPr>
      <dsp:spPr>
        <a:xfrm>
          <a:off x="3353942" y="1874520"/>
          <a:ext cx="683514" cy="59436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ACDCC-612D-4323-97E0-B08A381217ED}">
      <dsp:nvSpPr>
        <dsp:cNvPr id="0" name=""/>
        <dsp:cNvSpPr/>
      </dsp:nvSpPr>
      <dsp:spPr>
        <a:xfrm rot="10800000">
          <a:off x="3353942" y="2103119"/>
          <a:ext cx="683514" cy="594360"/>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2">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C33526-D356-4803-BA0B-471017B98484}" type="datetimeFigureOut">
              <a:rPr lang="en-IN" smtClean="0"/>
              <a:pPr/>
              <a:t>28-12-2016</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390F87-4AB6-4C02-A0B7-80D150B499C8}" type="slidenum">
              <a:rPr lang="en-IN" smtClean="0"/>
              <a:pPr/>
              <a:t>‹#›</a:t>
            </a:fld>
            <a:endParaRPr lang="en-IN"/>
          </a:p>
        </p:txBody>
      </p:sp>
    </p:spTree>
    <p:extLst>
      <p:ext uri="{BB962C8B-B14F-4D97-AF65-F5344CB8AC3E}">
        <p14:creationId xmlns:p14="http://schemas.microsoft.com/office/powerpoint/2010/main" val="125034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390F87-4AB6-4C02-A0B7-80D150B499C8}" type="slidenum">
              <a:rPr lang="en-IN" smtClean="0"/>
              <a:pPr/>
              <a:t>8</a:t>
            </a:fld>
            <a:endParaRPr lang="en-IN"/>
          </a:p>
        </p:txBody>
      </p:sp>
    </p:spTree>
    <p:extLst>
      <p:ext uri="{BB962C8B-B14F-4D97-AF65-F5344CB8AC3E}">
        <p14:creationId xmlns:p14="http://schemas.microsoft.com/office/powerpoint/2010/main" val="22412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C3BFB862-E1F9-425C-BA14-E9D35EC7B608}" type="slidenum">
              <a:rPr lang="en-US" sz="1300" b="0" i="0">
                <a:latin typeface="Arial" panose="020B0604020202020204" pitchFamily="34" charset="0"/>
              </a:rPr>
              <a:pPr eaLnBrk="1" hangingPunct="1"/>
              <a:t>20</a:t>
            </a:fld>
            <a:endParaRPr lang="en-US" sz="1300" b="0" i="0">
              <a:latin typeface="Arial" panose="020B0604020202020204" pitchFamily="34" charset="0"/>
            </a:endParaRPr>
          </a:p>
        </p:txBody>
      </p:sp>
      <p:sp>
        <p:nvSpPr>
          <p:cNvPr id="72707" name="Rectangle 2"/>
          <p:cNvSpPr>
            <a:spLocks noGrp="1" noRot="1" noChangeAspect="1" noChangeArrowheads="1" noTextEdit="1"/>
          </p:cNvSpPr>
          <p:nvPr>
            <p:ph type="sldImg"/>
          </p:nvPr>
        </p:nvSpPr>
        <p:spPr>
          <a:xfrm>
            <a:off x="444500" y="315913"/>
            <a:ext cx="4875213" cy="3656012"/>
          </a:xfrm>
          <a:ln/>
        </p:spPr>
      </p:sp>
      <p:sp>
        <p:nvSpPr>
          <p:cNvPr id="72708" name="Rectangle 3"/>
          <p:cNvSpPr>
            <a:spLocks noGrp="1" noChangeArrowheads="1"/>
          </p:cNvSpPr>
          <p:nvPr>
            <p:ph type="body" idx="1"/>
          </p:nvPr>
        </p:nvSpPr>
        <p:spPr>
          <a:xfrm>
            <a:off x="531813" y="4260850"/>
            <a:ext cx="6007100" cy="4935538"/>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291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5410F7-5719-45B2-B386-7DD3B6557DD2}" type="slidenum">
              <a:rPr lang="en-US"/>
              <a:pPr eaLnBrk="1" hangingPunct="1"/>
              <a:t>22</a:t>
            </a:fld>
            <a:endParaRPr lang="en-US"/>
          </a:p>
        </p:txBody>
      </p:sp>
      <p:sp>
        <p:nvSpPr>
          <p:cNvPr id="88067" name="Rectangle 2"/>
          <p:cNvSpPr>
            <a:spLocks noGrp="1" noRot="1" noChangeAspect="1" noChangeArrowheads="1" noTextEdit="1"/>
          </p:cNvSpPr>
          <p:nvPr>
            <p:ph type="sldImg"/>
          </p:nvPr>
        </p:nvSpPr>
        <p:spPr bwMode="auto">
          <a:xfrm>
            <a:off x="381000" y="3016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500063" y="3919538"/>
            <a:ext cx="5640387" cy="4849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300" smtClean="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0456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C872C0C4-7C16-451B-8C69-386917679D26}" type="slidenum">
              <a:rPr lang="en-US" sz="1300" b="0" i="0">
                <a:latin typeface="Arial" panose="020B0604020202020204" pitchFamily="34" charset="0"/>
              </a:rPr>
              <a:pPr eaLnBrk="1" hangingPunct="1"/>
              <a:t>23</a:t>
            </a:fld>
            <a:endParaRPr lang="en-US" sz="1300" b="0" i="0">
              <a:latin typeface="Arial" panose="020B0604020202020204" pitchFamily="34" charset="0"/>
            </a:endParaRPr>
          </a:p>
        </p:txBody>
      </p:sp>
      <p:sp>
        <p:nvSpPr>
          <p:cNvPr id="74755" name="Rectangle 2"/>
          <p:cNvSpPr>
            <a:spLocks noGrp="1" noRot="1" noChangeAspect="1" noChangeArrowheads="1" noTextEdit="1"/>
          </p:cNvSpPr>
          <p:nvPr>
            <p:ph type="sldImg"/>
          </p:nvPr>
        </p:nvSpPr>
        <p:spPr>
          <a:xfrm>
            <a:off x="444500" y="315913"/>
            <a:ext cx="4875213" cy="3656012"/>
          </a:xfrm>
          <a:ln/>
        </p:spPr>
      </p:sp>
      <p:sp>
        <p:nvSpPr>
          <p:cNvPr id="74756" name="Rectangle 3"/>
          <p:cNvSpPr>
            <a:spLocks noGrp="1" noChangeArrowheads="1"/>
          </p:cNvSpPr>
          <p:nvPr>
            <p:ph type="body" idx="1"/>
          </p:nvPr>
        </p:nvSpPr>
        <p:spPr>
          <a:xfrm>
            <a:off x="531813" y="4184650"/>
            <a:ext cx="6007100" cy="5011738"/>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53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4672B196-E057-404F-8986-AEFE586DA797}" type="slidenum">
              <a:rPr lang="en-US" sz="1300" b="0" i="0">
                <a:latin typeface="Arial" panose="020B0604020202020204" pitchFamily="34" charset="0"/>
              </a:rPr>
              <a:pPr eaLnBrk="1" hangingPunct="1"/>
              <a:t>32</a:t>
            </a:fld>
            <a:endParaRPr lang="en-US" sz="1300" b="0" i="0">
              <a:latin typeface="Arial" panose="020B0604020202020204" pitchFamily="34" charset="0"/>
            </a:endParaRPr>
          </a:p>
        </p:txBody>
      </p:sp>
      <p:sp>
        <p:nvSpPr>
          <p:cNvPr id="75779" name="Rectangle 2"/>
          <p:cNvSpPr>
            <a:spLocks noGrp="1" noRot="1" noChangeAspect="1" noChangeArrowheads="1" noTextEdit="1"/>
          </p:cNvSpPr>
          <p:nvPr>
            <p:ph type="sldImg"/>
          </p:nvPr>
        </p:nvSpPr>
        <p:spPr>
          <a:xfrm>
            <a:off x="444500" y="315913"/>
            <a:ext cx="4875213" cy="3656012"/>
          </a:xfrm>
          <a:ln/>
        </p:spPr>
      </p:sp>
      <p:sp>
        <p:nvSpPr>
          <p:cNvPr id="75780" name="Rectangle 3"/>
          <p:cNvSpPr>
            <a:spLocks noGrp="1" noChangeArrowheads="1"/>
          </p:cNvSpPr>
          <p:nvPr>
            <p:ph type="body" idx="1"/>
          </p:nvPr>
        </p:nvSpPr>
        <p:spPr>
          <a:xfrm>
            <a:off x="531813" y="4110038"/>
            <a:ext cx="6007100" cy="5086350"/>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614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85934976-B1A1-41BB-834D-9369C88E00C2}" type="slidenum">
              <a:rPr lang="en-US" sz="1300" b="0" i="0">
                <a:latin typeface="Arial" panose="020B0604020202020204" pitchFamily="34" charset="0"/>
              </a:rPr>
              <a:pPr eaLnBrk="1" hangingPunct="1"/>
              <a:t>33</a:t>
            </a:fld>
            <a:endParaRPr lang="en-US" sz="1300" b="0" i="0">
              <a:latin typeface="Arial" panose="020B0604020202020204" pitchFamily="34" charset="0"/>
            </a:endParaRPr>
          </a:p>
        </p:txBody>
      </p:sp>
      <p:sp>
        <p:nvSpPr>
          <p:cNvPr id="76803" name="Rectangle 2"/>
          <p:cNvSpPr>
            <a:spLocks noGrp="1" noRot="1" noChangeAspect="1" noChangeArrowheads="1" noTextEdit="1"/>
          </p:cNvSpPr>
          <p:nvPr>
            <p:ph type="sldImg"/>
          </p:nvPr>
        </p:nvSpPr>
        <p:spPr>
          <a:xfrm>
            <a:off x="444500" y="315913"/>
            <a:ext cx="4875213" cy="3656012"/>
          </a:xfrm>
          <a:ln/>
        </p:spPr>
      </p:sp>
      <p:sp>
        <p:nvSpPr>
          <p:cNvPr id="76804" name="Rectangle 3"/>
          <p:cNvSpPr>
            <a:spLocks noGrp="1" noChangeArrowheads="1"/>
          </p:cNvSpPr>
          <p:nvPr>
            <p:ph type="body" idx="1"/>
          </p:nvPr>
        </p:nvSpPr>
        <p:spPr>
          <a:xfrm>
            <a:off x="531813" y="4110038"/>
            <a:ext cx="6007100" cy="5086350"/>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36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0A7B188E-1C1E-4645-870A-218433D9D1CB}" type="slidenum">
              <a:rPr lang="en-US" sz="1300" b="0" i="0">
                <a:latin typeface="Arial" panose="020B0604020202020204" pitchFamily="34" charset="0"/>
              </a:rPr>
              <a:pPr eaLnBrk="1" hangingPunct="1"/>
              <a:t>34</a:t>
            </a:fld>
            <a:endParaRPr lang="en-US" sz="1300" b="0" i="0">
              <a:latin typeface="Arial" panose="020B0604020202020204" pitchFamily="34" charset="0"/>
            </a:endParaRPr>
          </a:p>
        </p:txBody>
      </p:sp>
      <p:sp>
        <p:nvSpPr>
          <p:cNvPr id="77827" name="Rectangle 2"/>
          <p:cNvSpPr>
            <a:spLocks noGrp="1" noRot="1" noChangeAspect="1" noChangeArrowheads="1" noTextEdit="1"/>
          </p:cNvSpPr>
          <p:nvPr>
            <p:ph type="sldImg"/>
          </p:nvPr>
        </p:nvSpPr>
        <p:spPr>
          <a:xfrm>
            <a:off x="449263" y="322263"/>
            <a:ext cx="4859337" cy="3644900"/>
          </a:xfrm>
          <a:ln/>
        </p:spPr>
      </p:sp>
      <p:sp>
        <p:nvSpPr>
          <p:cNvPr id="77828" name="Rectangle 3"/>
          <p:cNvSpPr>
            <a:spLocks noGrp="1" noChangeArrowheads="1"/>
          </p:cNvSpPr>
          <p:nvPr>
            <p:ph type="body" idx="1"/>
          </p:nvPr>
        </p:nvSpPr>
        <p:spPr>
          <a:xfrm>
            <a:off x="531813" y="4110038"/>
            <a:ext cx="6007100" cy="5086350"/>
          </a:xfrm>
          <a:noFill/>
        </p:spPr>
        <p:txBody>
          <a:bodyPr lIns="96169" tIns="48083" rIns="96169" bIns="48083"/>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173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B2CC47C6-9801-4AEF-8A04-A7022FD792C6}" type="slidenum">
              <a:rPr lang="en-US" sz="1300" b="0" i="0">
                <a:latin typeface="Arial" panose="020B0604020202020204" pitchFamily="34" charset="0"/>
              </a:rPr>
              <a:pPr eaLnBrk="1" hangingPunct="1"/>
              <a:t>35</a:t>
            </a:fld>
            <a:endParaRPr lang="en-US" sz="1300" b="0" i="0">
              <a:latin typeface="Arial" panose="020B0604020202020204" pitchFamily="34" charset="0"/>
            </a:endParaRPr>
          </a:p>
        </p:txBody>
      </p:sp>
      <p:sp>
        <p:nvSpPr>
          <p:cNvPr id="78851" name="Rectangle 2"/>
          <p:cNvSpPr>
            <a:spLocks noGrp="1" noRot="1" noChangeAspect="1" noChangeArrowheads="1" noTextEdit="1"/>
          </p:cNvSpPr>
          <p:nvPr>
            <p:ph type="sldImg"/>
          </p:nvPr>
        </p:nvSpPr>
        <p:spPr>
          <a:xfrm>
            <a:off x="449263" y="322263"/>
            <a:ext cx="4859337" cy="3644900"/>
          </a:xfrm>
          <a:ln/>
        </p:spPr>
      </p:sp>
      <p:sp>
        <p:nvSpPr>
          <p:cNvPr id="78852" name="Rectangle 3"/>
          <p:cNvSpPr>
            <a:spLocks noGrp="1" noChangeArrowheads="1"/>
          </p:cNvSpPr>
          <p:nvPr>
            <p:ph type="body" idx="1"/>
          </p:nvPr>
        </p:nvSpPr>
        <p:spPr>
          <a:xfrm>
            <a:off x="531813" y="4110038"/>
            <a:ext cx="6007100" cy="5086350"/>
          </a:xfrm>
          <a:noFill/>
        </p:spPr>
        <p:txBody>
          <a:bodyPr lIns="96169" tIns="48083" rIns="96169" bIns="48083"/>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995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57DAC79B-06B7-4123-AD96-B1F78BD0EEDA}" type="slidenum">
              <a:rPr lang="en-US" sz="1300" b="0" i="0">
                <a:latin typeface="Arial" panose="020B0604020202020204" pitchFamily="34" charset="0"/>
              </a:rPr>
              <a:pPr eaLnBrk="1" hangingPunct="1"/>
              <a:t>36</a:t>
            </a:fld>
            <a:endParaRPr lang="en-US" sz="1300" b="0" i="0">
              <a:latin typeface="Arial" panose="020B0604020202020204" pitchFamily="34" charset="0"/>
            </a:endParaRPr>
          </a:p>
        </p:txBody>
      </p:sp>
      <p:sp>
        <p:nvSpPr>
          <p:cNvPr id="79875" name="Rectangle 2"/>
          <p:cNvSpPr>
            <a:spLocks noGrp="1" noRot="1" noChangeAspect="1" noChangeArrowheads="1" noTextEdit="1"/>
          </p:cNvSpPr>
          <p:nvPr>
            <p:ph type="sldImg"/>
          </p:nvPr>
        </p:nvSpPr>
        <p:spPr>
          <a:xfrm>
            <a:off x="449263" y="322263"/>
            <a:ext cx="4859337" cy="3644900"/>
          </a:xfrm>
          <a:ln/>
        </p:spPr>
      </p:sp>
      <p:sp>
        <p:nvSpPr>
          <p:cNvPr id="79876" name="Rectangle 3"/>
          <p:cNvSpPr>
            <a:spLocks noGrp="1" noChangeArrowheads="1"/>
          </p:cNvSpPr>
          <p:nvPr>
            <p:ph type="body" idx="1"/>
          </p:nvPr>
        </p:nvSpPr>
        <p:spPr>
          <a:xfrm>
            <a:off x="531813" y="4110038"/>
            <a:ext cx="6007100" cy="5086350"/>
          </a:xfrm>
          <a:noFill/>
        </p:spPr>
        <p:txBody>
          <a:bodyPr lIns="96169" tIns="48083" rIns="96169" bIns="48083"/>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110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B2631178-4425-4DBE-924C-DEB413D9812D}" type="slidenum">
              <a:rPr lang="en-US" sz="1300" b="0" i="0">
                <a:latin typeface="Arial" panose="020B0604020202020204" pitchFamily="34" charset="0"/>
              </a:rPr>
              <a:pPr eaLnBrk="1" hangingPunct="1"/>
              <a:t>37</a:t>
            </a:fld>
            <a:endParaRPr lang="en-US" sz="1300" b="0" i="0">
              <a:latin typeface="Arial" panose="020B0604020202020204" pitchFamily="34" charset="0"/>
            </a:endParaRPr>
          </a:p>
        </p:txBody>
      </p:sp>
      <p:sp>
        <p:nvSpPr>
          <p:cNvPr id="80899" name="Rectangle 2"/>
          <p:cNvSpPr>
            <a:spLocks noGrp="1" noRot="1" noChangeAspect="1" noChangeArrowheads="1" noTextEdit="1"/>
          </p:cNvSpPr>
          <p:nvPr>
            <p:ph type="sldImg"/>
          </p:nvPr>
        </p:nvSpPr>
        <p:spPr>
          <a:xfrm>
            <a:off x="449263" y="322263"/>
            <a:ext cx="4859337" cy="3644900"/>
          </a:xfrm>
          <a:ln/>
        </p:spPr>
      </p:sp>
      <p:sp>
        <p:nvSpPr>
          <p:cNvPr id="80900" name="Rectangle 3"/>
          <p:cNvSpPr>
            <a:spLocks noGrp="1" noChangeArrowheads="1"/>
          </p:cNvSpPr>
          <p:nvPr>
            <p:ph type="body" idx="1"/>
          </p:nvPr>
        </p:nvSpPr>
        <p:spPr>
          <a:xfrm>
            <a:off x="531813" y="4110038"/>
            <a:ext cx="6007100" cy="5086350"/>
          </a:xfrm>
          <a:noFill/>
        </p:spPr>
        <p:txBody>
          <a:bodyPr lIns="96169" tIns="48083" rIns="96169" bIns="48083"/>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70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C739305B-4323-4A58-8DCD-0BB44F7421CF}" type="slidenum">
              <a:rPr lang="en-US" sz="1300" b="0" i="0">
                <a:latin typeface="Arial" panose="020B0604020202020204" pitchFamily="34" charset="0"/>
              </a:rPr>
              <a:pPr eaLnBrk="1" hangingPunct="1"/>
              <a:t>38</a:t>
            </a:fld>
            <a:endParaRPr lang="en-US" sz="1300" b="0" i="0">
              <a:latin typeface="Arial" panose="020B0604020202020204" pitchFamily="34" charset="0"/>
            </a:endParaRPr>
          </a:p>
        </p:txBody>
      </p:sp>
      <p:sp>
        <p:nvSpPr>
          <p:cNvPr id="81923" name="Rectangle 2"/>
          <p:cNvSpPr>
            <a:spLocks noGrp="1" noRot="1" noChangeAspect="1" noChangeArrowheads="1" noTextEdit="1"/>
          </p:cNvSpPr>
          <p:nvPr>
            <p:ph type="sldImg"/>
          </p:nvPr>
        </p:nvSpPr>
        <p:spPr>
          <a:xfrm>
            <a:off x="449263" y="322263"/>
            <a:ext cx="4859337" cy="3644900"/>
          </a:xfrm>
          <a:ln/>
        </p:spPr>
      </p:sp>
      <p:sp>
        <p:nvSpPr>
          <p:cNvPr id="81924" name="Rectangle 3"/>
          <p:cNvSpPr>
            <a:spLocks noGrp="1" noChangeArrowheads="1"/>
          </p:cNvSpPr>
          <p:nvPr>
            <p:ph type="body" idx="1"/>
          </p:nvPr>
        </p:nvSpPr>
        <p:spPr>
          <a:xfrm>
            <a:off x="531813" y="4110038"/>
            <a:ext cx="6007100" cy="5086350"/>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96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CE0A2E42-6BEE-4295-B515-C4C38AE8B83E}" type="slidenum">
              <a:rPr lang="en-US" smtClean="0"/>
              <a:pPr/>
              <a:t>9</a:t>
            </a:fld>
            <a:endParaRPr lang="en-US" smtClean="0"/>
          </a:p>
        </p:txBody>
      </p:sp>
      <p:sp>
        <p:nvSpPr>
          <p:cNvPr id="84995" name="Rectangle 2"/>
          <p:cNvSpPr>
            <a:spLocks noGrp="1" noRot="1" noChangeAspect="1" noChangeArrowheads="1" noTextEdit="1"/>
          </p:cNvSpPr>
          <p:nvPr>
            <p:ph type="sldImg"/>
          </p:nvPr>
        </p:nvSpPr>
        <p:spPr>
          <a:xfrm>
            <a:off x="388938" y="307975"/>
            <a:ext cx="4632325" cy="3475038"/>
          </a:xfrm>
          <a:ln/>
        </p:spPr>
      </p:sp>
      <p:sp>
        <p:nvSpPr>
          <p:cNvPr id="84996" name="Rectangle 3"/>
          <p:cNvSpPr>
            <a:spLocks noGrp="1" noChangeArrowheads="1"/>
          </p:cNvSpPr>
          <p:nvPr>
            <p:ph type="body" idx="1"/>
          </p:nvPr>
        </p:nvSpPr>
        <p:spPr>
          <a:xfrm>
            <a:off x="499442" y="3919506"/>
            <a:ext cx="5888935" cy="4861156"/>
          </a:xfrm>
          <a:noFill/>
        </p:spPr>
        <p:txBody>
          <a:bodyPr lIns="90800" tIns="45399" rIns="90800" bIns="45399"/>
          <a:lstStyle/>
          <a:p>
            <a:pPr eaLnBrk="1" hangingPunct="1"/>
            <a:endParaRPr lang="en-US" sz="1300" dirty="0"/>
          </a:p>
        </p:txBody>
      </p:sp>
    </p:spTree>
    <p:extLst>
      <p:ext uri="{BB962C8B-B14F-4D97-AF65-F5344CB8AC3E}">
        <p14:creationId xmlns:p14="http://schemas.microsoft.com/office/powerpoint/2010/main" val="312773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42FC081F-761A-415F-83B2-E32D4373DCD6}" type="slidenum">
              <a:rPr lang="en-US" sz="1300" b="0" i="0">
                <a:latin typeface="Arial" panose="020B0604020202020204" pitchFamily="34" charset="0"/>
              </a:rPr>
              <a:pPr eaLnBrk="1" hangingPunct="1"/>
              <a:t>39</a:t>
            </a:fld>
            <a:endParaRPr lang="en-US" sz="1300" b="0" i="0">
              <a:latin typeface="Arial" panose="020B0604020202020204" pitchFamily="34" charset="0"/>
            </a:endParaRPr>
          </a:p>
        </p:txBody>
      </p:sp>
      <p:sp>
        <p:nvSpPr>
          <p:cNvPr id="82947" name="Rectangle 2"/>
          <p:cNvSpPr>
            <a:spLocks noGrp="1" noRot="1" noChangeAspect="1" noChangeArrowheads="1" noTextEdit="1"/>
          </p:cNvSpPr>
          <p:nvPr>
            <p:ph type="sldImg"/>
          </p:nvPr>
        </p:nvSpPr>
        <p:spPr>
          <a:xfrm>
            <a:off x="449263" y="322263"/>
            <a:ext cx="4859337" cy="3644900"/>
          </a:xfrm>
          <a:ln/>
        </p:spPr>
      </p:sp>
      <p:sp>
        <p:nvSpPr>
          <p:cNvPr id="82948" name="Rectangle 3"/>
          <p:cNvSpPr>
            <a:spLocks noGrp="1" noChangeArrowheads="1"/>
          </p:cNvSpPr>
          <p:nvPr>
            <p:ph type="body" idx="1"/>
          </p:nvPr>
        </p:nvSpPr>
        <p:spPr>
          <a:xfrm>
            <a:off x="457200" y="4110038"/>
            <a:ext cx="6005513" cy="5162550"/>
          </a:xfrm>
          <a:noFill/>
        </p:spPr>
        <p:txBody>
          <a:bodyPr lIns="96169" tIns="48083" rIns="96169" bIns="48083"/>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970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3D804938-71B8-410B-97F1-38445794D14E}" type="slidenum">
              <a:rPr lang="en-US" sz="1300" b="0" i="0">
                <a:latin typeface="Arial" panose="020B0604020202020204" pitchFamily="34" charset="0"/>
              </a:rPr>
              <a:pPr eaLnBrk="1" hangingPunct="1"/>
              <a:t>40</a:t>
            </a:fld>
            <a:endParaRPr lang="en-US" sz="1300" b="0" i="0">
              <a:latin typeface="Arial" panose="020B0604020202020204" pitchFamily="34" charset="0"/>
            </a:endParaRPr>
          </a:p>
        </p:txBody>
      </p:sp>
      <p:sp>
        <p:nvSpPr>
          <p:cNvPr id="83971" name="Rectangle 2"/>
          <p:cNvSpPr>
            <a:spLocks noGrp="1" noRot="1" noChangeAspect="1" noChangeArrowheads="1" noTextEdit="1"/>
          </p:cNvSpPr>
          <p:nvPr>
            <p:ph type="sldImg"/>
          </p:nvPr>
        </p:nvSpPr>
        <p:spPr>
          <a:xfrm>
            <a:off x="442913" y="315913"/>
            <a:ext cx="4875212" cy="3656012"/>
          </a:xfrm>
          <a:ln/>
        </p:spPr>
      </p:sp>
      <p:sp>
        <p:nvSpPr>
          <p:cNvPr id="83972" name="Rectangle 3"/>
          <p:cNvSpPr>
            <a:spLocks noGrp="1" noChangeArrowheads="1"/>
          </p:cNvSpPr>
          <p:nvPr>
            <p:ph type="body" idx="1"/>
          </p:nvPr>
        </p:nvSpPr>
        <p:spPr>
          <a:xfrm>
            <a:off x="531813" y="4110038"/>
            <a:ext cx="6007100" cy="5086350"/>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34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00999F-6A56-4EFC-9024-7D67D0C6AFB8}" type="slidenum">
              <a:rPr lang="en-IN">
                <a:latin typeface="Calibri" panose="020F0502020204030204" pitchFamily="34" charset="0"/>
              </a:rPr>
              <a:pPr eaLnBrk="1" hangingPunct="1"/>
              <a:t>41</a:t>
            </a:fld>
            <a:endParaRPr lang="en-IN">
              <a:latin typeface="Calibri" panose="020F0502020204030204" pitchFamily="34" charset="0"/>
            </a:endParaRPr>
          </a:p>
        </p:txBody>
      </p:sp>
    </p:spTree>
    <p:extLst>
      <p:ext uri="{BB962C8B-B14F-4D97-AF65-F5344CB8AC3E}">
        <p14:creationId xmlns:p14="http://schemas.microsoft.com/office/powerpoint/2010/main" val="3121056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EA69C0-5322-4C80-ABFC-BDCDD3D821BA}" type="slidenum">
              <a:rPr lang="en-IN">
                <a:latin typeface="Calibri" panose="020F0502020204030204" pitchFamily="34" charset="0"/>
              </a:rPr>
              <a:pPr eaLnBrk="1" hangingPunct="1"/>
              <a:t>43</a:t>
            </a:fld>
            <a:endParaRPr lang="en-IN">
              <a:latin typeface="Calibri" panose="020F0502020204030204" pitchFamily="34" charset="0"/>
            </a:endParaRPr>
          </a:p>
        </p:txBody>
      </p:sp>
    </p:spTree>
    <p:extLst>
      <p:ext uri="{BB962C8B-B14F-4D97-AF65-F5344CB8AC3E}">
        <p14:creationId xmlns:p14="http://schemas.microsoft.com/office/powerpoint/2010/main" val="43941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8C4AEB-B202-4240-B889-5FFFD29E61DC}" type="slidenum">
              <a:rPr lang="en-IN">
                <a:latin typeface="Calibri" panose="020F0502020204030204" pitchFamily="34" charset="0"/>
              </a:rPr>
              <a:pPr eaLnBrk="1" hangingPunct="1"/>
              <a:t>44</a:t>
            </a:fld>
            <a:endParaRPr lang="en-IN">
              <a:latin typeface="Calibri" panose="020F0502020204030204" pitchFamily="34" charset="0"/>
            </a:endParaRPr>
          </a:p>
        </p:txBody>
      </p:sp>
    </p:spTree>
    <p:extLst>
      <p:ext uri="{BB962C8B-B14F-4D97-AF65-F5344CB8AC3E}">
        <p14:creationId xmlns:p14="http://schemas.microsoft.com/office/powerpoint/2010/main" val="350610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34390F87-4AB6-4C02-A0B7-80D150B499C8}" type="slidenum">
              <a:rPr lang="en-IN" smtClean="0"/>
              <a:pPr/>
              <a:t>10</a:t>
            </a:fld>
            <a:endParaRPr lang="en-IN"/>
          </a:p>
        </p:txBody>
      </p:sp>
    </p:spTree>
    <p:extLst>
      <p:ext uri="{BB962C8B-B14F-4D97-AF65-F5344CB8AC3E}">
        <p14:creationId xmlns:p14="http://schemas.microsoft.com/office/powerpoint/2010/main" val="276525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B7E7BD-0CA8-42FF-BEF7-C2BBDD08D17C}" type="slidenum">
              <a:rPr lang="en-IN">
                <a:latin typeface="Calibri" panose="020F0502020204030204" pitchFamily="34" charset="0"/>
              </a:rPr>
              <a:pPr eaLnBrk="1" hangingPunct="1"/>
              <a:t>13</a:t>
            </a:fld>
            <a:endParaRPr lang="en-IN">
              <a:latin typeface="Calibri" panose="020F0502020204030204" pitchFamily="34" charset="0"/>
            </a:endParaRPr>
          </a:p>
        </p:txBody>
      </p:sp>
    </p:spTree>
    <p:extLst>
      <p:ext uri="{BB962C8B-B14F-4D97-AF65-F5344CB8AC3E}">
        <p14:creationId xmlns:p14="http://schemas.microsoft.com/office/powerpoint/2010/main" val="303905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90F87-4AB6-4C02-A0B7-80D150B499C8}" type="slidenum">
              <a:rPr lang="en-IN" smtClean="0"/>
              <a:pPr/>
              <a:t>15</a:t>
            </a:fld>
            <a:endParaRPr lang="en-IN"/>
          </a:p>
        </p:txBody>
      </p:sp>
    </p:spTree>
    <p:extLst>
      <p:ext uri="{BB962C8B-B14F-4D97-AF65-F5344CB8AC3E}">
        <p14:creationId xmlns:p14="http://schemas.microsoft.com/office/powerpoint/2010/main" val="146691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72B7F112-6174-40D8-A1D2-4E8B66A77E34}" type="slidenum">
              <a:rPr lang="en-US" sz="1300" b="0" i="0">
                <a:latin typeface="Arial" panose="020B0604020202020204" pitchFamily="34" charset="0"/>
              </a:rPr>
              <a:pPr eaLnBrk="1" hangingPunct="1"/>
              <a:t>16</a:t>
            </a:fld>
            <a:endParaRPr lang="en-US" sz="1300" b="0" i="0">
              <a:latin typeface="Arial" panose="020B0604020202020204" pitchFamily="34" charset="0"/>
            </a:endParaRPr>
          </a:p>
        </p:txBody>
      </p:sp>
      <p:sp>
        <p:nvSpPr>
          <p:cNvPr id="68611" name="Rectangle 2"/>
          <p:cNvSpPr>
            <a:spLocks noGrp="1" noRot="1" noChangeAspect="1" noChangeArrowheads="1" noTextEdit="1"/>
          </p:cNvSpPr>
          <p:nvPr>
            <p:ph type="sldImg"/>
          </p:nvPr>
        </p:nvSpPr>
        <p:spPr>
          <a:xfrm>
            <a:off x="444500" y="315913"/>
            <a:ext cx="4875213" cy="3656012"/>
          </a:xfrm>
          <a:ln/>
        </p:spPr>
      </p:sp>
      <p:sp>
        <p:nvSpPr>
          <p:cNvPr id="68612" name="Rectangle 3"/>
          <p:cNvSpPr>
            <a:spLocks noGrp="1" noChangeArrowheads="1"/>
          </p:cNvSpPr>
          <p:nvPr>
            <p:ph type="body" idx="1"/>
          </p:nvPr>
        </p:nvSpPr>
        <p:spPr>
          <a:xfrm>
            <a:off x="531813" y="4033838"/>
            <a:ext cx="6007100" cy="5162550"/>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24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9E6C2210-F0A9-45DB-AE19-6BF87C64F961}" type="slidenum">
              <a:rPr lang="en-US" sz="1300" b="0" i="0">
                <a:latin typeface="Arial" panose="020B0604020202020204" pitchFamily="34" charset="0"/>
              </a:rPr>
              <a:pPr eaLnBrk="1" hangingPunct="1"/>
              <a:t>17</a:t>
            </a:fld>
            <a:endParaRPr lang="en-US" sz="1300" b="0" i="0">
              <a:latin typeface="Arial" panose="020B0604020202020204" pitchFamily="34" charset="0"/>
            </a:endParaRPr>
          </a:p>
        </p:txBody>
      </p:sp>
      <p:sp>
        <p:nvSpPr>
          <p:cNvPr id="69635" name="Rectangle 2"/>
          <p:cNvSpPr>
            <a:spLocks noGrp="1" noRot="1" noChangeAspect="1" noChangeArrowheads="1" noTextEdit="1"/>
          </p:cNvSpPr>
          <p:nvPr>
            <p:ph type="sldImg"/>
          </p:nvPr>
        </p:nvSpPr>
        <p:spPr>
          <a:xfrm>
            <a:off x="1255713" y="719138"/>
            <a:ext cx="4794250" cy="3595687"/>
          </a:xfrm>
          <a:ln/>
        </p:spPr>
      </p:sp>
      <p:sp>
        <p:nvSpPr>
          <p:cNvPr id="69636" name="Rectangle 3"/>
          <p:cNvSpPr>
            <a:spLocks noGrp="1" noChangeArrowheads="1"/>
          </p:cNvSpPr>
          <p:nvPr>
            <p:ph type="body" idx="1"/>
          </p:nvPr>
        </p:nvSpPr>
        <p:spPr>
          <a:xfrm>
            <a:off x="858838" y="4538663"/>
            <a:ext cx="5353050" cy="4311650"/>
          </a:xfrm>
          <a:noFill/>
        </p:spPr>
        <p:txBody>
          <a:bodyPr lIns="94999" tIns="47500" rIns="94999" bIns="47500"/>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489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763BEEF6-6715-4071-9F53-5B945E7E64A8}" type="slidenum">
              <a:rPr lang="en-US" sz="1300" b="0" i="0">
                <a:latin typeface="Arial" panose="020B0604020202020204" pitchFamily="34" charset="0"/>
              </a:rPr>
              <a:pPr eaLnBrk="1" hangingPunct="1"/>
              <a:t>18</a:t>
            </a:fld>
            <a:endParaRPr lang="en-US" sz="1300" b="0" i="0">
              <a:latin typeface="Arial" panose="020B0604020202020204" pitchFamily="34" charset="0"/>
            </a:endParaRPr>
          </a:p>
        </p:txBody>
      </p:sp>
      <p:sp>
        <p:nvSpPr>
          <p:cNvPr id="70659" name="Rectangle 2"/>
          <p:cNvSpPr>
            <a:spLocks noGrp="1" noRot="1" noChangeAspect="1" noChangeArrowheads="1" noTextEdit="1"/>
          </p:cNvSpPr>
          <p:nvPr>
            <p:ph type="sldImg"/>
          </p:nvPr>
        </p:nvSpPr>
        <p:spPr>
          <a:xfrm>
            <a:off x="444500" y="315913"/>
            <a:ext cx="4875213" cy="3656012"/>
          </a:xfrm>
          <a:ln/>
        </p:spPr>
      </p:sp>
      <p:sp>
        <p:nvSpPr>
          <p:cNvPr id="70660" name="Rectangle 3"/>
          <p:cNvSpPr>
            <a:spLocks noGrp="1" noChangeArrowheads="1"/>
          </p:cNvSpPr>
          <p:nvPr>
            <p:ph type="body" idx="1"/>
          </p:nvPr>
        </p:nvSpPr>
        <p:spPr>
          <a:xfrm>
            <a:off x="531813" y="4033838"/>
            <a:ext cx="6007100" cy="5162550"/>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55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65200"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defTabSz="96520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defTabSz="9652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defTabSz="9652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defTabSz="9652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defTabSz="9652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fld id="{A43942D6-D9BA-41F4-8EAA-4519BE6ED884}" type="slidenum">
              <a:rPr lang="en-US" sz="1300" b="0" i="0">
                <a:latin typeface="Arial" panose="020B0604020202020204" pitchFamily="34" charset="0"/>
              </a:rPr>
              <a:pPr eaLnBrk="1" hangingPunct="1"/>
              <a:t>19</a:t>
            </a:fld>
            <a:endParaRPr lang="en-US" sz="1300" b="0" i="0">
              <a:latin typeface="Arial" panose="020B0604020202020204" pitchFamily="34" charset="0"/>
            </a:endParaRPr>
          </a:p>
        </p:txBody>
      </p:sp>
      <p:sp>
        <p:nvSpPr>
          <p:cNvPr id="71683" name="Rectangle 2"/>
          <p:cNvSpPr>
            <a:spLocks noGrp="1" noRot="1" noChangeAspect="1" noChangeArrowheads="1" noTextEdit="1"/>
          </p:cNvSpPr>
          <p:nvPr>
            <p:ph type="sldImg"/>
          </p:nvPr>
        </p:nvSpPr>
        <p:spPr>
          <a:xfrm>
            <a:off x="444500" y="315913"/>
            <a:ext cx="4875213" cy="3656012"/>
          </a:xfrm>
          <a:ln/>
        </p:spPr>
      </p:sp>
      <p:sp>
        <p:nvSpPr>
          <p:cNvPr id="71684" name="Rectangle 3"/>
          <p:cNvSpPr>
            <a:spLocks noGrp="1" noChangeArrowheads="1"/>
          </p:cNvSpPr>
          <p:nvPr>
            <p:ph type="body" idx="1"/>
          </p:nvPr>
        </p:nvSpPr>
        <p:spPr>
          <a:xfrm>
            <a:off x="531813" y="4033838"/>
            <a:ext cx="6007100" cy="5162550"/>
          </a:xfrm>
          <a:noFill/>
        </p:spPr>
        <p:txBody>
          <a:bodyPr/>
          <a:lstStyle/>
          <a:p>
            <a:pPr eaLnBrk="1" hangingPunct="1"/>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5258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 slide.jpg"/>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ctrTitle"/>
          </p:nvPr>
        </p:nvSpPr>
        <p:spPr>
          <a:xfrm>
            <a:off x="4899992" y="2408238"/>
            <a:ext cx="4174434" cy="1713188"/>
          </a:xfrm>
        </p:spPr>
        <p:txBody>
          <a:bodyPr anchor="b"/>
          <a:lstStyle>
            <a:lvl1pPr algn="ctr">
              <a:defRPr sz="4500"/>
            </a:lvl1pPr>
          </a:lstStyle>
          <a:p>
            <a:r>
              <a:rPr lang="en-US" smtClean="0"/>
              <a:t>Click to edit Master title style</a:t>
            </a:r>
            <a:endParaRPr lang="en-IN" dirty="0"/>
          </a:p>
        </p:txBody>
      </p:sp>
      <p:sp>
        <p:nvSpPr>
          <p:cNvPr id="3" name="Subtitle 2"/>
          <p:cNvSpPr>
            <a:spLocks noGrp="1"/>
          </p:cNvSpPr>
          <p:nvPr>
            <p:ph type="subTitle" idx="1"/>
          </p:nvPr>
        </p:nvSpPr>
        <p:spPr>
          <a:xfrm>
            <a:off x="1143000" y="4306095"/>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IN" dirty="0"/>
          </a:p>
        </p:txBody>
      </p:sp>
      <p:sp>
        <p:nvSpPr>
          <p:cNvPr id="4" name="Date Placeholder 3"/>
          <p:cNvSpPr>
            <a:spLocks noGrp="1"/>
          </p:cNvSpPr>
          <p:nvPr>
            <p:ph type="dt" sz="half" idx="10"/>
          </p:nvPr>
        </p:nvSpPr>
        <p:spPr>
          <a:xfrm>
            <a:off x="559076" y="6547472"/>
            <a:ext cx="2057400" cy="365125"/>
          </a:xfrm>
        </p:spPr>
        <p:txBody>
          <a:bodyPr/>
          <a:lstStyle/>
          <a:p>
            <a:fld id="{A84F9F94-409B-4A1C-AC99-505F7E801885}" type="datetime1">
              <a:rPr lang="en-US" smtClean="0"/>
              <a:t>28-Dec-16</a:t>
            </a:fld>
            <a:endParaRPr lang="en-US"/>
          </a:p>
        </p:txBody>
      </p:sp>
      <p:sp>
        <p:nvSpPr>
          <p:cNvPr id="5" name="Footer Placeholder 4"/>
          <p:cNvSpPr>
            <a:spLocks noGrp="1"/>
          </p:cNvSpPr>
          <p:nvPr>
            <p:ph type="ftr" sz="quarter" idx="11"/>
          </p:nvPr>
        </p:nvSpPr>
        <p:spPr>
          <a:xfrm>
            <a:off x="3028950" y="6529372"/>
            <a:ext cx="3086100" cy="365125"/>
          </a:xfrm>
        </p:spPr>
        <p:txBody>
          <a:bodyPr/>
          <a:lstStyle/>
          <a:p>
            <a:r>
              <a:rPr lang="en-US" smtClean="0"/>
              <a:t>www.vbengg.com</a:t>
            </a:r>
            <a:endParaRPr lang="en-US" dirty="0"/>
          </a:p>
        </p:txBody>
      </p:sp>
      <p:sp>
        <p:nvSpPr>
          <p:cNvPr id="6" name="Slide Number Placeholder 5"/>
          <p:cNvSpPr>
            <a:spLocks noGrp="1"/>
          </p:cNvSpPr>
          <p:nvPr>
            <p:ph type="sldNum" sz="quarter" idx="12"/>
          </p:nvPr>
        </p:nvSpPr>
        <p:spPr>
          <a:xfrm>
            <a:off x="6972300" y="6547472"/>
            <a:ext cx="2057400" cy="3651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0225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966F531E-964B-456F-ACC3-1A8A827063EB}" type="datetime1">
              <a:rPr lang="en-US" smtClean="0"/>
              <a:t>28-Dec-16</a:t>
            </a:fld>
            <a:endParaRPr lang="en-US"/>
          </a:p>
        </p:txBody>
      </p:sp>
      <p:sp>
        <p:nvSpPr>
          <p:cNvPr id="5" name="Footer Placeholder 4"/>
          <p:cNvSpPr>
            <a:spLocks noGrp="1"/>
          </p:cNvSpPr>
          <p:nvPr>
            <p:ph type="ftr" sz="quarter" idx="11"/>
          </p:nvPr>
        </p:nvSpPr>
        <p:spPr/>
        <p:txBody>
          <a:bodyPr/>
          <a:lstStyle/>
          <a:p>
            <a:r>
              <a:rPr lang="en-US" smtClean="0"/>
              <a:t>www.vbengg.com</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0933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54A3BE5-0BDE-4360-B079-C27E3EAE9F85}" type="datetime1">
              <a:rPr lang="en-US" smtClean="0"/>
              <a:t>28-Dec-16</a:t>
            </a:fld>
            <a:endParaRPr lang="en-US"/>
          </a:p>
        </p:txBody>
      </p:sp>
      <p:sp>
        <p:nvSpPr>
          <p:cNvPr id="5" name="Footer Placeholder 4"/>
          <p:cNvSpPr>
            <a:spLocks noGrp="1"/>
          </p:cNvSpPr>
          <p:nvPr>
            <p:ph type="ftr" sz="quarter" idx="11"/>
          </p:nvPr>
        </p:nvSpPr>
        <p:spPr/>
        <p:txBody>
          <a:bodyPr/>
          <a:lstStyle/>
          <a:p>
            <a:r>
              <a:rPr lang="en-US" smtClean="0"/>
              <a:t>www.vbengg.com</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80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a:xfrm>
            <a:off x="201267" y="6573976"/>
            <a:ext cx="2057400" cy="365125"/>
          </a:xfrm>
        </p:spPr>
        <p:txBody>
          <a:bodyPr/>
          <a:lstStyle/>
          <a:p>
            <a:fld id="{4B0CAC5D-7122-4405-BFA4-82ADCD0BB8A8}" type="datetime1">
              <a:rPr lang="en-US" smtClean="0"/>
              <a:t>28-Dec-16</a:t>
            </a:fld>
            <a:endParaRPr lang="en-US"/>
          </a:p>
        </p:txBody>
      </p:sp>
      <p:sp>
        <p:nvSpPr>
          <p:cNvPr id="5" name="Footer Placeholder 4"/>
          <p:cNvSpPr>
            <a:spLocks noGrp="1"/>
          </p:cNvSpPr>
          <p:nvPr>
            <p:ph type="ftr" sz="quarter" idx="11"/>
          </p:nvPr>
        </p:nvSpPr>
        <p:spPr>
          <a:xfrm>
            <a:off x="3028950" y="6538913"/>
            <a:ext cx="3086100" cy="365125"/>
          </a:xfrm>
        </p:spPr>
        <p:txBody>
          <a:bodyPr/>
          <a:lstStyle/>
          <a:p>
            <a:r>
              <a:rPr lang="en-US" smtClean="0"/>
              <a:t>www.vbengg.com</a:t>
            </a:r>
            <a:endParaRPr lang="en-US"/>
          </a:p>
        </p:txBody>
      </p:sp>
      <p:sp>
        <p:nvSpPr>
          <p:cNvPr id="6" name="Slide Number Placeholder 5"/>
          <p:cNvSpPr>
            <a:spLocks noGrp="1"/>
          </p:cNvSpPr>
          <p:nvPr>
            <p:ph type="sldNum" sz="quarter" idx="12"/>
          </p:nvPr>
        </p:nvSpPr>
        <p:spPr>
          <a:xfrm>
            <a:off x="6994663" y="6573976"/>
            <a:ext cx="2057400" cy="347179"/>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585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I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6092F2-531D-49A5-9D26-08046FC368E8}" type="datetime1">
              <a:rPr lang="en-US" smtClean="0"/>
              <a:t>28-Dec-16</a:t>
            </a:fld>
            <a:endParaRPr lang="en-US"/>
          </a:p>
        </p:txBody>
      </p:sp>
      <p:sp>
        <p:nvSpPr>
          <p:cNvPr id="5" name="Footer Placeholder 4"/>
          <p:cNvSpPr>
            <a:spLocks noGrp="1"/>
          </p:cNvSpPr>
          <p:nvPr>
            <p:ph type="ftr" sz="quarter" idx="11"/>
          </p:nvPr>
        </p:nvSpPr>
        <p:spPr/>
        <p:txBody>
          <a:bodyPr/>
          <a:lstStyle/>
          <a:p>
            <a:r>
              <a:rPr lang="en-US" smtClean="0"/>
              <a:t>www.vbengg.com</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235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0BD876F-04A0-4D72-93CD-B27E7E6C92BC}" type="datetime1">
              <a:rPr lang="en-US" smtClean="0"/>
              <a:t>28-Dec-16</a:t>
            </a:fld>
            <a:endParaRPr lang="en-US"/>
          </a:p>
        </p:txBody>
      </p:sp>
      <p:sp>
        <p:nvSpPr>
          <p:cNvPr id="6" name="Footer Placeholder 5"/>
          <p:cNvSpPr>
            <a:spLocks noGrp="1"/>
          </p:cNvSpPr>
          <p:nvPr>
            <p:ph type="ftr" sz="quarter" idx="11"/>
          </p:nvPr>
        </p:nvSpPr>
        <p:spPr/>
        <p:txBody>
          <a:bodyPr/>
          <a:lstStyle/>
          <a:p>
            <a:r>
              <a:rPr lang="en-US" smtClean="0"/>
              <a:t>www.vbengg.com</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429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a:xfrm>
            <a:off x="211207" y="6556031"/>
            <a:ext cx="2057400" cy="365125"/>
          </a:xfrm>
        </p:spPr>
        <p:txBody>
          <a:bodyPr/>
          <a:lstStyle/>
          <a:p>
            <a:fld id="{8973C392-20EC-4252-A578-3A6F3032EE5C}" type="datetime1">
              <a:rPr lang="en-US" smtClean="0"/>
              <a:t>28-Dec-16</a:t>
            </a:fld>
            <a:endParaRPr lang="en-US"/>
          </a:p>
        </p:txBody>
      </p:sp>
      <p:sp>
        <p:nvSpPr>
          <p:cNvPr id="8" name="Footer Placeholder 7"/>
          <p:cNvSpPr>
            <a:spLocks noGrp="1"/>
          </p:cNvSpPr>
          <p:nvPr>
            <p:ph type="ftr" sz="quarter" idx="11"/>
          </p:nvPr>
        </p:nvSpPr>
        <p:spPr>
          <a:xfrm>
            <a:off x="3028950" y="6547472"/>
            <a:ext cx="3086100" cy="365125"/>
          </a:xfrm>
        </p:spPr>
        <p:txBody>
          <a:bodyPr/>
          <a:lstStyle/>
          <a:p>
            <a:r>
              <a:rPr lang="en-US" smtClean="0"/>
              <a:t>www.vbengg.com</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861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62CA6E5-A67E-4ED6-863D-FE5864DED850}"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6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F9F15-3548-445D-8860-1C4C22E0B570}"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077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A86E6-9BAA-4E65-9015-27DCBFDFB956}" type="datetime1">
              <a:rPr lang="en-US" smtClean="0"/>
              <a:t>28-Dec-16</a:t>
            </a:fld>
            <a:endParaRPr lang="en-US"/>
          </a:p>
        </p:txBody>
      </p:sp>
      <p:sp>
        <p:nvSpPr>
          <p:cNvPr id="6" name="Footer Placeholder 5"/>
          <p:cNvSpPr>
            <a:spLocks noGrp="1"/>
          </p:cNvSpPr>
          <p:nvPr>
            <p:ph type="ftr" sz="quarter" idx="11"/>
          </p:nvPr>
        </p:nvSpPr>
        <p:spPr/>
        <p:txBody>
          <a:bodyPr/>
          <a:lstStyle/>
          <a:p>
            <a:r>
              <a:rPr lang="en-US" smtClean="0"/>
              <a:t>www.vbengg.com</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2024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IN"/>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I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84FDF-B728-43A5-A147-0451CDF0F07F}" type="datetime1">
              <a:rPr lang="en-US" smtClean="0"/>
              <a:t>28-Dec-16</a:t>
            </a:fld>
            <a:endParaRPr lang="en-US"/>
          </a:p>
        </p:txBody>
      </p:sp>
      <p:sp>
        <p:nvSpPr>
          <p:cNvPr id="6" name="Footer Placeholder 5"/>
          <p:cNvSpPr>
            <a:spLocks noGrp="1"/>
          </p:cNvSpPr>
          <p:nvPr>
            <p:ph type="ftr" sz="quarter" idx="11"/>
          </p:nvPr>
        </p:nvSpPr>
        <p:spPr/>
        <p:txBody>
          <a:bodyPr/>
          <a:lstStyle/>
          <a:p>
            <a:r>
              <a:rPr lang="en-US" smtClean="0"/>
              <a:t>www.vbengg.com</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27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pt slidecontunution.jpg"/>
          <p:cNvPicPr>
            <a:picLocks noChangeAspect="1"/>
          </p:cNvPicPr>
          <p:nvPr/>
        </p:nvPicPr>
        <p:blipFill>
          <a:blip r:embed="rId13"/>
          <a:stretch>
            <a:fillRect/>
          </a:stretch>
        </p:blipFill>
        <p:spPr>
          <a:xfrm>
            <a:off x="1" y="0"/>
            <a:ext cx="9064487" cy="6879259"/>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IN"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dirty="0"/>
          </a:p>
        </p:txBody>
      </p:sp>
      <p:sp>
        <p:nvSpPr>
          <p:cNvPr id="4" name="Date Placeholder 3"/>
          <p:cNvSpPr>
            <a:spLocks noGrp="1"/>
          </p:cNvSpPr>
          <p:nvPr>
            <p:ph type="dt" sz="half" idx="2"/>
          </p:nvPr>
        </p:nvSpPr>
        <p:spPr>
          <a:xfrm>
            <a:off x="201267" y="658160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6BBA5F-D514-4412-8913-A112C931F563}" type="datetime1">
              <a:rPr lang="en-US" smtClean="0"/>
              <a:t>28-Dec-16</a:t>
            </a:fld>
            <a:endParaRPr lang="en-US"/>
          </a:p>
        </p:txBody>
      </p:sp>
      <p:sp>
        <p:nvSpPr>
          <p:cNvPr id="5" name="Footer Placeholder 4"/>
          <p:cNvSpPr>
            <a:spLocks noGrp="1"/>
          </p:cNvSpPr>
          <p:nvPr>
            <p:ph type="ftr" sz="quarter" idx="3"/>
          </p:nvPr>
        </p:nvSpPr>
        <p:spPr>
          <a:xfrm>
            <a:off x="3028950" y="6531649"/>
            <a:ext cx="3086100" cy="365125"/>
          </a:xfrm>
          <a:prstGeom prst="rect">
            <a:avLst/>
          </a:prstGeom>
        </p:spPr>
        <p:txBody>
          <a:bodyPr vert="horz" lIns="91440" tIns="45720" rIns="91440" bIns="45720" rtlCol="0" anchor="ctr"/>
          <a:lstStyle>
            <a:lvl1pPr algn="ctr">
              <a:defRPr sz="900">
                <a:solidFill>
                  <a:schemeClr val="tx1"/>
                </a:solidFill>
              </a:defRPr>
            </a:lvl1pPr>
          </a:lstStyle>
          <a:p>
            <a:r>
              <a:rPr lang="en-US" smtClean="0"/>
              <a:t>www.vbengg.com</a:t>
            </a:r>
            <a:endParaRPr lang="en-US" dirty="0"/>
          </a:p>
        </p:txBody>
      </p:sp>
      <p:sp>
        <p:nvSpPr>
          <p:cNvPr id="6" name="Slide Number Placeholder 5"/>
          <p:cNvSpPr>
            <a:spLocks noGrp="1"/>
          </p:cNvSpPr>
          <p:nvPr>
            <p:ph type="sldNum" sz="quarter" idx="4"/>
          </p:nvPr>
        </p:nvSpPr>
        <p:spPr>
          <a:xfrm>
            <a:off x="7007087" y="6547869"/>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7088530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topobridge.com/"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image" Target="../media/image30.emf"/><Relationship Id="rId4" Type="http://schemas.openxmlformats.org/officeDocument/2006/relationships/oleObject" Target="../embeddings/Microsoft_Excel_97-2003_Worksheet1.xls"/></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60.jpeg"/><Relationship Id="rId7" Type="http://schemas.openxmlformats.org/officeDocument/2006/relationships/diagramLayout" Target="../diagrams/layout5.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62.jpeg"/><Relationship Id="rId10" Type="http://schemas.microsoft.com/office/2007/relationships/diagramDrawing" Target="../diagrams/drawing5.xml"/><Relationship Id="rId4" Type="http://schemas.openxmlformats.org/officeDocument/2006/relationships/image" Target="../media/image61.jpeg"/><Relationship Id="rId9" Type="http://schemas.openxmlformats.org/officeDocument/2006/relationships/diagramColors" Target="../diagrams/colors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7.xml"/><Relationship Id="rId4" Type="http://schemas.openxmlformats.org/officeDocument/2006/relationships/image" Target="../media/image74.wmf"/></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4.gif"/><Relationship Id="rId13" Type="http://schemas.openxmlformats.org/officeDocument/2006/relationships/image" Target="../media/image99.jpeg"/><Relationship Id="rId3" Type="http://schemas.openxmlformats.org/officeDocument/2006/relationships/image" Target="../media/image89.pn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gif"/><Relationship Id="rId11" Type="http://schemas.openxmlformats.org/officeDocument/2006/relationships/image" Target="../media/image97.jpeg"/><Relationship Id="rId5" Type="http://schemas.openxmlformats.org/officeDocument/2006/relationships/image" Target="../media/image91.gif"/><Relationship Id="rId15" Type="http://schemas.openxmlformats.org/officeDocument/2006/relationships/image" Target="../media/image101.pn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gif"/><Relationship Id="rId1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800" y="2590800"/>
            <a:ext cx="5715000" cy="1292662"/>
          </a:xfrm>
          <a:prstGeom prst="rect">
            <a:avLst/>
          </a:prstGeom>
        </p:spPr>
        <p:txBody>
          <a:bodyPr wrap="square">
            <a:spAutoFit/>
          </a:bodyPr>
          <a:lstStyle/>
          <a:p>
            <a:pPr algn="ctr"/>
            <a:r>
              <a:rPr lang="en-US" sz="2600" dirty="0">
                <a:solidFill>
                  <a:schemeClr val="bg1"/>
                </a:solidFill>
              </a:rPr>
              <a:t>PERSONAL PROTECTIVE EQUIPMENT FOR</a:t>
            </a:r>
            <a:br>
              <a:rPr lang="en-US" sz="2600" dirty="0">
                <a:solidFill>
                  <a:schemeClr val="bg1"/>
                </a:solidFill>
              </a:rPr>
            </a:br>
            <a:r>
              <a:rPr lang="en-US" sz="2600" dirty="0" smtClean="0">
                <a:solidFill>
                  <a:schemeClr val="bg1"/>
                </a:solidFill>
              </a:rPr>
              <a:t>ELECTRICAL </a:t>
            </a:r>
            <a:r>
              <a:rPr lang="en-US" sz="2600" dirty="0">
                <a:solidFill>
                  <a:schemeClr val="bg1"/>
                </a:solidFill>
              </a:rPr>
              <a:t>HAZARDS</a:t>
            </a:r>
          </a:p>
        </p:txBody>
      </p:sp>
    </p:spTree>
    <p:extLst>
      <p:ext uri="{BB962C8B-B14F-4D97-AF65-F5344CB8AC3E}">
        <p14:creationId xmlns:p14="http://schemas.microsoft.com/office/powerpoint/2010/main" val="90472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00" y="1543814"/>
            <a:ext cx="5181599" cy="4106762"/>
            <a:chOff x="4191000" y="1415137"/>
            <a:chExt cx="5181599" cy="4106762"/>
          </a:xfrm>
        </p:grpSpPr>
        <p:pic>
          <p:nvPicPr>
            <p:cNvPr id="23554" name="Picture 2" descr="C:\Documents and Settings\Balaji\Desktop\10hymsr01-industrie_921690g.jpg"/>
            <p:cNvPicPr>
              <a:picLocks noChangeAspect="1" noChangeArrowheads="1"/>
            </p:cNvPicPr>
            <p:nvPr/>
          </p:nvPicPr>
          <p:blipFill>
            <a:blip r:embed="rId3"/>
            <a:srcRect/>
            <a:stretch>
              <a:fillRect/>
            </a:stretch>
          </p:blipFill>
          <p:spPr bwMode="auto">
            <a:xfrm>
              <a:off x="4191000" y="3641883"/>
              <a:ext cx="2644406" cy="1870374"/>
            </a:xfrm>
            <a:prstGeom prst="rect">
              <a:avLst/>
            </a:prstGeom>
            <a:noFill/>
          </p:spPr>
        </p:pic>
        <p:pic>
          <p:nvPicPr>
            <p:cNvPr id="23556" name="Picture 4"/>
            <p:cNvPicPr>
              <a:picLocks noChangeAspect="1" noChangeArrowheads="1"/>
            </p:cNvPicPr>
            <p:nvPr/>
          </p:nvPicPr>
          <p:blipFill>
            <a:blip r:embed="rId4" cstate="print"/>
            <a:srcRect/>
            <a:stretch>
              <a:fillRect/>
            </a:stretch>
          </p:blipFill>
          <p:spPr bwMode="auto">
            <a:xfrm>
              <a:off x="6835406" y="3277473"/>
              <a:ext cx="2537193" cy="2244426"/>
            </a:xfrm>
            <a:prstGeom prst="rect">
              <a:avLst/>
            </a:prstGeom>
            <a:noFill/>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406" y="1430636"/>
              <a:ext cx="2537193" cy="187037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1415137"/>
              <a:ext cx="2644406" cy="2244426"/>
            </a:xfrm>
            <a:prstGeom prst="rect">
              <a:avLst/>
            </a:prstGeom>
          </p:spPr>
        </p:pic>
      </p:grpSp>
      <p:sp>
        <p:nvSpPr>
          <p:cNvPr id="9" name="Text Box 8"/>
          <p:cNvSpPr txBox="1">
            <a:spLocks noChangeArrowheads="1"/>
          </p:cNvSpPr>
          <p:nvPr/>
        </p:nvSpPr>
        <p:spPr bwMode="auto">
          <a:xfrm>
            <a:off x="2258667" y="152400"/>
            <a:ext cx="6732932" cy="584775"/>
          </a:xfrm>
          <a:prstGeom prst="rect">
            <a:avLst/>
          </a:prstGeom>
          <a:ln/>
        </p:spPr>
        <p:style>
          <a:lnRef idx="1">
            <a:schemeClr val="accent6"/>
          </a:lnRef>
          <a:fillRef idx="3">
            <a:schemeClr val="accent6"/>
          </a:fillRef>
          <a:effectRef idx="2">
            <a:schemeClr val="accent6"/>
          </a:effectRef>
          <a:fontRef idx="minor">
            <a:schemeClr val="lt1"/>
          </a:fontRef>
        </p:style>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3200" i="0" dirty="0">
                <a:solidFill>
                  <a:schemeClr val="bg1"/>
                </a:solidFill>
                <a:latin typeface="Arial" panose="020B0604020202020204" pitchFamily="34" charset="0"/>
              </a:rPr>
              <a:t>Impact of Electric </a:t>
            </a:r>
            <a:r>
              <a:rPr lang="en-US" sz="3200" i="0" dirty="0" smtClean="0">
                <a:solidFill>
                  <a:schemeClr val="bg1"/>
                </a:solidFill>
                <a:latin typeface="Arial" panose="020B0604020202020204" pitchFamily="34" charset="0"/>
              </a:rPr>
              <a:t>Short Circuits</a:t>
            </a:r>
            <a:endParaRPr lang="en-US" sz="3200" i="0" dirty="0">
              <a:solidFill>
                <a:schemeClr val="bg1"/>
              </a:solidFill>
              <a:latin typeface="Arial" panose="020B0604020202020204" pitchFamily="34" charset="0"/>
            </a:endParaRPr>
          </a:p>
        </p:txBody>
      </p:sp>
      <p:sp>
        <p:nvSpPr>
          <p:cNvPr id="10" name="Text Box 7"/>
          <p:cNvSpPr txBox="1">
            <a:spLocks noChangeArrowheads="1"/>
          </p:cNvSpPr>
          <p:nvPr/>
        </p:nvSpPr>
        <p:spPr bwMode="auto">
          <a:xfrm>
            <a:off x="152400" y="838201"/>
            <a:ext cx="38862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sz="2400" b="0" i="0" dirty="0">
              <a:latin typeface="Arial" panose="020B0604020202020204" pitchFamily="34" charset="0"/>
            </a:endParaRPr>
          </a:p>
          <a:p>
            <a:pPr eaLnBrk="1" hangingPunct="1"/>
            <a:r>
              <a:rPr lang="en-US" sz="2400" i="0" dirty="0">
                <a:latin typeface="+mn-lt"/>
              </a:rPr>
              <a:t>Serious Injuries &amp; Medical Costs </a:t>
            </a:r>
          </a:p>
          <a:p>
            <a:pPr eaLnBrk="1" hangingPunct="1"/>
            <a:r>
              <a:rPr lang="en-US" sz="1800" b="0" i="0" dirty="0">
                <a:latin typeface="Arial" panose="020B0604020202020204" pitchFamily="34" charset="0"/>
              </a:rPr>
              <a:t>Fractures, serious burns or even death.</a:t>
            </a:r>
          </a:p>
          <a:p>
            <a:pPr eaLnBrk="1" hangingPunct="1"/>
            <a:endParaRPr lang="en-US" sz="1800" b="0" i="0" dirty="0">
              <a:latin typeface="Arial" panose="020B0604020202020204" pitchFamily="34" charset="0"/>
            </a:endParaRPr>
          </a:p>
          <a:p>
            <a:pPr eaLnBrk="1" hangingPunct="1"/>
            <a:r>
              <a:rPr lang="en-US" sz="2400" i="0" dirty="0" smtClean="0">
                <a:latin typeface="Arial" panose="020B0604020202020204" pitchFamily="34" charset="0"/>
              </a:rPr>
              <a:t>Equipment </a:t>
            </a:r>
            <a:r>
              <a:rPr lang="en-US" sz="2400" i="0" dirty="0">
                <a:latin typeface="Arial" panose="020B0604020202020204" pitchFamily="34" charset="0"/>
              </a:rPr>
              <a:t>damage &amp; </a:t>
            </a:r>
            <a:r>
              <a:rPr lang="en-US" sz="2400" i="0" dirty="0" smtClean="0">
                <a:latin typeface="Arial" panose="020B0604020202020204" pitchFamily="34" charset="0"/>
              </a:rPr>
              <a:t>Repair </a:t>
            </a:r>
            <a:r>
              <a:rPr lang="en-US" sz="2400" i="0" dirty="0">
                <a:latin typeface="Arial" panose="020B0604020202020204" pitchFamily="34" charset="0"/>
              </a:rPr>
              <a:t>Cost</a:t>
            </a:r>
          </a:p>
          <a:p>
            <a:pPr eaLnBrk="1" hangingPunct="1"/>
            <a:r>
              <a:rPr lang="en-US" sz="1800" b="0" i="0" dirty="0">
                <a:latin typeface="Arial" panose="020B0604020202020204" pitchFamily="34" charset="0"/>
              </a:rPr>
              <a:t>Switchgear replacement</a:t>
            </a:r>
          </a:p>
          <a:p>
            <a:pPr eaLnBrk="1" hangingPunct="1"/>
            <a:r>
              <a:rPr lang="en-US" sz="1800" b="0" i="0" dirty="0">
                <a:latin typeface="Arial" panose="020B0604020202020204" pitchFamily="34" charset="0"/>
              </a:rPr>
              <a:t>Other gear in close proximity</a:t>
            </a:r>
          </a:p>
          <a:p>
            <a:pPr eaLnBrk="1" hangingPunct="1"/>
            <a:endParaRPr lang="en-US" sz="1800" b="0" i="0" dirty="0">
              <a:latin typeface="Arial" panose="020B0604020202020204" pitchFamily="34" charset="0"/>
            </a:endParaRPr>
          </a:p>
          <a:p>
            <a:pPr eaLnBrk="1" hangingPunct="1"/>
            <a:r>
              <a:rPr lang="en-US" sz="2400" i="0" dirty="0" smtClean="0">
                <a:latin typeface="Arial" panose="020B0604020202020204" pitchFamily="34" charset="0"/>
              </a:rPr>
              <a:t>Production </a:t>
            </a:r>
            <a:r>
              <a:rPr lang="en-US" sz="2400" i="0" dirty="0">
                <a:latin typeface="Arial" panose="020B0604020202020204" pitchFamily="34" charset="0"/>
              </a:rPr>
              <a:t>Loss</a:t>
            </a:r>
          </a:p>
          <a:p>
            <a:pPr eaLnBrk="1" hangingPunct="1"/>
            <a:r>
              <a:rPr lang="en-US" sz="1800" b="0" i="0" dirty="0">
                <a:latin typeface="Arial" panose="020B0604020202020204" pitchFamily="34" charset="0"/>
              </a:rPr>
              <a:t>Considerable costs due to Lost</a:t>
            </a:r>
          </a:p>
          <a:p>
            <a:pPr eaLnBrk="1" hangingPunct="1"/>
            <a:r>
              <a:rPr lang="en-US" sz="1800" b="0" i="0" dirty="0">
                <a:latin typeface="Arial" panose="020B0604020202020204" pitchFamily="34" charset="0"/>
              </a:rPr>
              <a:t>Production and delayed deliveries</a:t>
            </a:r>
          </a:p>
          <a:p>
            <a:pPr eaLnBrk="1" hangingPunct="1"/>
            <a:endParaRPr lang="en-US" sz="1800" b="0" i="0" dirty="0">
              <a:latin typeface="Arial" panose="020B0604020202020204" pitchFamily="34" charset="0"/>
            </a:endParaRPr>
          </a:p>
          <a:p>
            <a:pPr eaLnBrk="1" hangingPunct="1"/>
            <a:r>
              <a:rPr lang="en-US" sz="2400" i="0" dirty="0" smtClean="0">
                <a:latin typeface="Arial" panose="020B0604020202020204" pitchFamily="34" charset="0"/>
              </a:rPr>
              <a:t>OSHA </a:t>
            </a:r>
            <a:r>
              <a:rPr lang="en-US" sz="2400" i="0" dirty="0">
                <a:latin typeface="Arial" panose="020B0604020202020204" pitchFamily="34" charset="0"/>
              </a:rPr>
              <a:t>Fines</a:t>
            </a:r>
          </a:p>
          <a:p>
            <a:pPr eaLnBrk="1" hangingPunct="1">
              <a:buFontTx/>
              <a:buChar char="•"/>
            </a:pPr>
            <a:endParaRPr lang="en-US" sz="1800" b="0" i="0" dirty="0">
              <a:solidFill>
                <a:srgbClr val="0033CC"/>
              </a:solidFill>
              <a:latin typeface="Arial" panose="020B0604020202020204" pitchFamily="34" charset="0"/>
            </a:endParaRPr>
          </a:p>
        </p:txBody>
      </p:sp>
      <p:sp>
        <p:nvSpPr>
          <p:cNvPr id="6" name="Date Placeholder 5"/>
          <p:cNvSpPr>
            <a:spLocks noGrp="1"/>
          </p:cNvSpPr>
          <p:nvPr>
            <p:ph type="dt" sz="half" idx="10"/>
          </p:nvPr>
        </p:nvSpPr>
        <p:spPr/>
        <p:txBody>
          <a:bodyPr/>
          <a:lstStyle/>
          <a:p>
            <a:fld id="{E1E0035F-56D3-4D22-A0C5-46DBF806B197}" type="datetime1">
              <a:rPr lang="en-US" smtClean="0"/>
              <a:t>28-Dec-16</a:t>
            </a:fld>
            <a:endParaRPr lang="en-US"/>
          </a:p>
        </p:txBody>
      </p:sp>
      <p:sp>
        <p:nvSpPr>
          <p:cNvPr id="7" name="Footer Placeholder 6"/>
          <p:cNvSpPr>
            <a:spLocks noGrp="1"/>
          </p:cNvSpPr>
          <p:nvPr>
            <p:ph type="ftr" sz="quarter" idx="11"/>
          </p:nvPr>
        </p:nvSpPr>
        <p:spPr/>
        <p:txBody>
          <a:bodyPr/>
          <a:lstStyle/>
          <a:p>
            <a:r>
              <a:rPr lang="en-US" smtClean="0"/>
              <a:t>www.vbengg.com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152068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dissolve">
                                      <p:cBhvr>
                                        <p:cTn id="14" dur="500"/>
                                        <p:tgtEl>
                                          <p:spTgt spid="10">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p:cTn id="19" dur="1000" fill="hold"/>
                                        <p:tgtEl>
                                          <p:spTgt spid="10">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dissolv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dissolve">
                                      <p:cBhvr>
                                        <p:cTn id="31" dur="500"/>
                                        <p:tgtEl>
                                          <p:spTgt spid="1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0">
                                            <p:txEl>
                                              <p:pRg st="8" end="8"/>
                                            </p:txEl>
                                          </p:spTgt>
                                        </p:tgtEl>
                                        <p:attrNameLst>
                                          <p:attrName>style.visibility</p:attrName>
                                        </p:attrNameLst>
                                      </p:cBhvr>
                                      <p:to>
                                        <p:strVal val="visible"/>
                                      </p:to>
                                    </p:set>
                                    <p:anim calcmode="lin" valueType="num">
                                      <p:cBhvr>
                                        <p:cTn id="36" dur="1000" fill="hold"/>
                                        <p:tgtEl>
                                          <p:spTgt spid="10">
                                            <p:txEl>
                                              <p:pRg st="8" end="8"/>
                                            </p:txEl>
                                          </p:spTgt>
                                        </p:tgtEl>
                                        <p:attrNameLst>
                                          <p:attrName>ppt_w</p:attrName>
                                        </p:attrNameLst>
                                      </p:cBhvr>
                                      <p:tavLst>
                                        <p:tav tm="0">
                                          <p:val>
                                            <p:strVal val="#ppt_w*0.70"/>
                                          </p:val>
                                        </p:tav>
                                        <p:tav tm="100000">
                                          <p:val>
                                            <p:strVal val="#ppt_w"/>
                                          </p:val>
                                        </p:tav>
                                      </p:tavLst>
                                    </p:anim>
                                    <p:anim calcmode="lin" valueType="num">
                                      <p:cBhvr>
                                        <p:cTn id="37" dur="1000" fill="hold"/>
                                        <p:tgtEl>
                                          <p:spTgt spid="10">
                                            <p:txEl>
                                              <p:pRg st="8" end="8"/>
                                            </p:txEl>
                                          </p:spTgt>
                                        </p:tgtEl>
                                        <p:attrNameLst>
                                          <p:attrName>ppt_h</p:attrName>
                                        </p:attrNameLst>
                                      </p:cBhvr>
                                      <p:tavLst>
                                        <p:tav tm="0">
                                          <p:val>
                                            <p:strVal val="#ppt_h"/>
                                          </p:val>
                                        </p:tav>
                                        <p:tav tm="100000">
                                          <p:val>
                                            <p:strVal val="#ppt_h"/>
                                          </p:val>
                                        </p:tav>
                                      </p:tavLst>
                                    </p:anim>
                                    <p:animEffect transition="in" filter="fade">
                                      <p:cBhvr>
                                        <p:cTn id="38" dur="1000"/>
                                        <p:tgtEl>
                                          <p:spTgt spid="10">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animEffect transition="in" filter="fade">
                                      <p:cBhvr>
                                        <p:cTn id="43" dur="2000"/>
                                        <p:tgtEl>
                                          <p:spTgt spid="10">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10" end="10"/>
                                            </p:txEl>
                                          </p:spTgt>
                                        </p:tgtEl>
                                        <p:attrNameLst>
                                          <p:attrName>style.visibility</p:attrName>
                                        </p:attrNameLst>
                                      </p:cBhvr>
                                      <p:to>
                                        <p:strVal val="visible"/>
                                      </p:to>
                                    </p:set>
                                    <p:animEffect transition="in" filter="fade">
                                      <p:cBhvr>
                                        <p:cTn id="48" dur="2000"/>
                                        <p:tgtEl>
                                          <p:spTgt spid="10">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0">
                                            <p:txEl>
                                              <p:pRg st="12" end="12"/>
                                            </p:txEl>
                                          </p:spTgt>
                                        </p:tgtEl>
                                        <p:attrNameLst>
                                          <p:attrName>style.visibility</p:attrName>
                                        </p:attrNameLst>
                                      </p:cBhvr>
                                      <p:to>
                                        <p:strVal val="visible"/>
                                      </p:to>
                                    </p:set>
                                    <p:anim calcmode="lin" valueType="num">
                                      <p:cBhvr>
                                        <p:cTn id="53" dur="1000" fill="hold"/>
                                        <p:tgtEl>
                                          <p:spTgt spid="10">
                                            <p:txEl>
                                              <p:pRg st="12" end="12"/>
                                            </p:txEl>
                                          </p:spTgt>
                                        </p:tgtEl>
                                        <p:attrNameLst>
                                          <p:attrName>ppt_w</p:attrName>
                                        </p:attrNameLst>
                                      </p:cBhvr>
                                      <p:tavLst>
                                        <p:tav tm="0">
                                          <p:val>
                                            <p:strVal val="#ppt_w*0.70"/>
                                          </p:val>
                                        </p:tav>
                                        <p:tav tm="100000">
                                          <p:val>
                                            <p:strVal val="#ppt_w"/>
                                          </p:val>
                                        </p:tav>
                                      </p:tavLst>
                                    </p:anim>
                                    <p:anim calcmode="lin" valueType="num">
                                      <p:cBhvr>
                                        <p:cTn id="54" dur="1000" fill="hold"/>
                                        <p:tgtEl>
                                          <p:spTgt spid="10">
                                            <p:txEl>
                                              <p:pRg st="12" end="12"/>
                                            </p:txEl>
                                          </p:spTgt>
                                        </p:tgtEl>
                                        <p:attrNameLst>
                                          <p:attrName>ppt_h</p:attrName>
                                        </p:attrNameLst>
                                      </p:cBhvr>
                                      <p:tavLst>
                                        <p:tav tm="0">
                                          <p:val>
                                            <p:strVal val="#ppt_h"/>
                                          </p:val>
                                        </p:tav>
                                        <p:tav tm="100000">
                                          <p:val>
                                            <p:strVal val="#ppt_h"/>
                                          </p:val>
                                        </p:tav>
                                      </p:tavLst>
                                    </p:anim>
                                    <p:animEffect transition="in" filter="fade">
                                      <p:cBhvr>
                                        <p:cTn id="55" dur="10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594785" y="1382206"/>
            <a:ext cx="4559375" cy="4881856"/>
            <a:chOff x="4584624" y="1382206"/>
            <a:chExt cx="4559375" cy="4881856"/>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4624" y="1382206"/>
              <a:ext cx="1941576" cy="145618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200" y="1405890"/>
              <a:ext cx="2617799" cy="118491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6200" y="4104989"/>
              <a:ext cx="2617799" cy="215907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505" y="2590800"/>
              <a:ext cx="2614494" cy="154983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852" y="3365718"/>
              <a:ext cx="1739348" cy="1133061"/>
            </a:xfrm>
            <a:prstGeom prst="rect">
              <a:avLst/>
            </a:prstGeom>
          </p:spPr>
        </p:pic>
      </p:grpSp>
      <p:sp>
        <p:nvSpPr>
          <p:cNvPr id="2" name="Content Placeholder 1"/>
          <p:cNvSpPr>
            <a:spLocks noGrp="1"/>
          </p:cNvSpPr>
          <p:nvPr>
            <p:ph idx="1"/>
          </p:nvPr>
        </p:nvSpPr>
        <p:spPr>
          <a:xfrm>
            <a:off x="29721" y="1421130"/>
            <a:ext cx="6400800" cy="4309925"/>
          </a:xfrm>
          <a:noFill/>
        </p:spPr>
        <p:txBody>
          <a:bodyPr>
            <a:normAutofit fontScale="92500" lnSpcReduction="10000"/>
          </a:bodyPr>
          <a:lstStyle/>
          <a:p>
            <a:r>
              <a:rPr lang="en-US" sz="1800" dirty="0" smtClean="0">
                <a:latin typeface="Arial" panose="020B0604020202020204" pitchFamily="34" charset="0"/>
              </a:rPr>
              <a:t> </a:t>
            </a:r>
            <a:r>
              <a:rPr lang="en-US" sz="2400" dirty="0" smtClean="0">
                <a:latin typeface="Arial" panose="020B0604020202020204" pitchFamily="34" charset="0"/>
              </a:rPr>
              <a:t>Loose connections</a:t>
            </a:r>
          </a:p>
          <a:p>
            <a:r>
              <a:rPr lang="en-US" sz="2400" dirty="0" smtClean="0">
                <a:latin typeface="Arial" panose="020B0604020202020204" pitchFamily="34" charset="0"/>
              </a:rPr>
              <a:t> Insulation failure</a:t>
            </a:r>
          </a:p>
          <a:p>
            <a:r>
              <a:rPr lang="en-US" sz="2400" dirty="0" smtClean="0">
                <a:latin typeface="Arial" panose="020B0604020202020204" pitchFamily="34" charset="0"/>
              </a:rPr>
              <a:t> Poorly maintained equipment</a:t>
            </a:r>
          </a:p>
          <a:p>
            <a:r>
              <a:rPr lang="en-US" sz="2400" dirty="0" smtClean="0">
                <a:latin typeface="Arial" panose="020B0604020202020204" pitchFamily="34" charset="0"/>
              </a:rPr>
              <a:t> Voltage transients</a:t>
            </a:r>
          </a:p>
          <a:p>
            <a:r>
              <a:rPr lang="en-US" sz="2400" dirty="0" smtClean="0">
                <a:latin typeface="Arial" panose="020B0604020202020204" pitchFamily="34" charset="0"/>
              </a:rPr>
              <a:t> Unsuccessful Short Circuit Interruption</a:t>
            </a:r>
          </a:p>
          <a:p>
            <a:r>
              <a:rPr lang="en-US" sz="2400" dirty="0" smtClean="0">
                <a:latin typeface="Arial" panose="020B0604020202020204" pitchFamily="34" charset="0"/>
              </a:rPr>
              <a:t> Dust and impurities </a:t>
            </a:r>
          </a:p>
          <a:p>
            <a:r>
              <a:rPr lang="en-US" sz="2400" dirty="0" smtClean="0">
                <a:latin typeface="Arial" panose="020B0604020202020204" pitchFamily="34" charset="0"/>
              </a:rPr>
              <a:t> Corrosion </a:t>
            </a:r>
          </a:p>
          <a:p>
            <a:r>
              <a:rPr lang="en-US" sz="2400" dirty="0" smtClean="0">
                <a:latin typeface="Arial" panose="020B0604020202020204" pitchFamily="34" charset="0"/>
              </a:rPr>
              <a:t> Condensation</a:t>
            </a:r>
          </a:p>
          <a:p>
            <a:r>
              <a:rPr lang="en-US" sz="2400" dirty="0" smtClean="0">
                <a:latin typeface="Arial" panose="020B0604020202020204" pitchFamily="34" charset="0"/>
              </a:rPr>
              <a:t> Spark discharge</a:t>
            </a:r>
          </a:p>
          <a:p>
            <a:r>
              <a:rPr lang="en-US" sz="2400" dirty="0" smtClean="0">
                <a:latin typeface="Arial" panose="020B0604020202020204" pitchFamily="34" charset="0"/>
              </a:rPr>
              <a:t> Overvoltage across narrow gaps</a:t>
            </a:r>
          </a:p>
          <a:p>
            <a:r>
              <a:rPr lang="en-US" sz="2400" dirty="0" smtClean="0">
                <a:latin typeface="Arial" panose="020B0604020202020204" pitchFamily="34" charset="0"/>
              </a:rPr>
              <a:t> Improper work procedures</a:t>
            </a:r>
          </a:p>
          <a:p>
            <a:endParaRPr lang="en-US" sz="2000" dirty="0" smtClean="0">
              <a:latin typeface="Arial" panose="020B0604020202020204" pitchFamily="34" charset="0"/>
            </a:endParaRPr>
          </a:p>
          <a:p>
            <a:endParaRPr lang="en-US" sz="2000" dirty="0" smtClean="0">
              <a:latin typeface="Arial" panose="020B0604020202020204" pitchFamily="34" charset="0"/>
            </a:endParaRPr>
          </a:p>
          <a:p>
            <a:endParaRPr lang="en-US" dirty="0"/>
          </a:p>
        </p:txBody>
      </p:sp>
      <p:sp>
        <p:nvSpPr>
          <p:cNvPr id="3" name="Date Placeholder 2"/>
          <p:cNvSpPr>
            <a:spLocks noGrp="1"/>
          </p:cNvSpPr>
          <p:nvPr>
            <p:ph type="dt" sz="half" idx="10"/>
          </p:nvPr>
        </p:nvSpPr>
        <p:spPr/>
        <p:txBody>
          <a:bodyPr/>
          <a:lstStyle/>
          <a:p>
            <a:fld id="{DE803AC0-1E86-4BA8-BF29-08F9B3BB6B8B}" type="datetime1">
              <a:rPr lang="en-US" smtClean="0"/>
              <a:t>28-Dec-16</a:t>
            </a:fld>
            <a:endParaRPr lang="en-US" dirty="0"/>
          </a:p>
        </p:txBody>
      </p:sp>
      <p:sp>
        <p:nvSpPr>
          <p:cNvPr id="4" name="Footer Placeholder 3"/>
          <p:cNvSpPr>
            <a:spLocks noGrp="1"/>
          </p:cNvSpPr>
          <p:nvPr>
            <p:ph type="ftr" sz="quarter" idx="11"/>
          </p:nvPr>
        </p:nvSpPr>
        <p:spPr/>
        <p:txBody>
          <a:bodyPr/>
          <a:lstStyle/>
          <a:p>
            <a:r>
              <a:rPr lang="en-US" smtClean="0"/>
              <a:t>www.vbengg.com</a:t>
            </a:r>
            <a:endParaRPr lang="en-US" dirty="0"/>
          </a:p>
        </p:txBody>
      </p:sp>
      <p:sp>
        <p:nvSpPr>
          <p:cNvPr id="8" name="Rectangle 2"/>
          <p:cNvSpPr txBox="1">
            <a:spLocks noChangeArrowheads="1"/>
          </p:cNvSpPr>
          <p:nvPr/>
        </p:nvSpPr>
        <p:spPr>
          <a:xfrm>
            <a:off x="2258666" y="152400"/>
            <a:ext cx="6123333" cy="609600"/>
          </a:xfrm>
          <a:prstGeom prst="rect">
            <a:avLst/>
          </a:prstGeom>
          <a:gradFill rotWithShape="1">
            <a:gsLst>
              <a:gs pos="0">
                <a:schemeClr val="accent6">
                  <a:shade val="15000"/>
                  <a:satMod val="180000"/>
                </a:schemeClr>
              </a:gs>
              <a:gs pos="50000">
                <a:schemeClr val="accent6">
                  <a:shade val="45000"/>
                  <a:satMod val="170000"/>
                </a:schemeClr>
              </a:gs>
              <a:gs pos="70000">
                <a:schemeClr val="accent6">
                  <a:tint val="99000"/>
                  <a:shade val="65000"/>
                  <a:satMod val="155000"/>
                </a:schemeClr>
              </a:gs>
              <a:gs pos="100000">
                <a:schemeClr val="accent6">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6">
                <a:satMod val="300000"/>
              </a:schemeClr>
            </a:contourClr>
          </a:sp3d>
        </p:spPr>
        <p:txBody>
          <a:bodyPr vert="horz" rtlCol="0" anchor="ctr">
            <a:normAutofit fontScale="925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baseline="0">
                <a:solidFill>
                  <a:schemeClr val="bg1"/>
                </a:solidFill>
                <a:effectLst>
                  <a:outerShdw blurRad="31750" dist="25400" dir="5400000" algn="tl" rotWithShape="0">
                    <a:srgbClr val="000000">
                      <a:alpha val="25000"/>
                    </a:srgbClr>
                  </a:outerShdw>
                </a:effectLst>
                <a:latin typeface="+mj-lt"/>
                <a:ea typeface="+mj-ea"/>
                <a:cs typeface="+mj-cs"/>
              </a:defRPr>
            </a:lvl1pPr>
            <a:lvl2pPr>
              <a:defRPr/>
            </a:lvl2pPr>
            <a:lvl3pPr>
              <a:defRPr/>
            </a:lvl3pPr>
            <a:lvl4pPr>
              <a:defRPr/>
            </a:lvl4pPr>
            <a:lvl5pPr>
              <a:defRPr/>
            </a:lvl5pPr>
            <a:lvl6pPr>
              <a:defRPr/>
            </a:lvl6pPr>
            <a:lvl7pPr>
              <a:defRPr/>
            </a:lvl7pPr>
            <a:lvl8pPr>
              <a:defRPr/>
            </a:lvl8pPr>
            <a:lvl9pPr>
              <a:defRPr/>
            </a:lvl9pPr>
            <a:extLst/>
          </a:lstStyle>
          <a:p>
            <a:pPr algn="ctr"/>
            <a:r>
              <a:rPr lang="en-US" sz="4000" dirty="0" smtClean="0"/>
              <a:t>Causes of Electric Arc</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000"/>
                                        <p:tgtEl>
                                          <p:spTgt spid="2">
                                            <p:txEl>
                                              <p:pRg st="4" end="4"/>
                                            </p:txEl>
                                          </p:spTgt>
                                        </p:tgtEl>
                                      </p:cBhvr>
                                    </p:animEffect>
                                    <p:anim calcmode="lin" valueType="num">
                                      <p:cBhvr>
                                        <p:cTn id="4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6" end="6"/>
                                            </p:txEl>
                                          </p:spTgt>
                                        </p:tgtEl>
                                        <p:attrNameLst>
                                          <p:attrName>style.visibility</p:attrName>
                                        </p:attrNameLst>
                                      </p:cBhvr>
                                      <p:to>
                                        <p:strVal val="visible"/>
                                      </p:to>
                                    </p:set>
                                    <p:animEffect transition="in" filter="fade">
                                      <p:cBhvr>
                                        <p:cTn id="54" dur="1000"/>
                                        <p:tgtEl>
                                          <p:spTgt spid="2">
                                            <p:txEl>
                                              <p:pRg st="6" end="6"/>
                                            </p:txEl>
                                          </p:spTgt>
                                        </p:tgtEl>
                                      </p:cBhvr>
                                    </p:animEffect>
                                    <p:anim calcmode="lin" valueType="num">
                                      <p:cBhvr>
                                        <p:cTn id="5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Effect transition="in" filter="fade">
                                      <p:cBhvr>
                                        <p:cTn id="61" dur="1000"/>
                                        <p:tgtEl>
                                          <p:spTgt spid="2">
                                            <p:txEl>
                                              <p:pRg st="7" end="7"/>
                                            </p:txEl>
                                          </p:spTgt>
                                        </p:tgtEl>
                                      </p:cBhvr>
                                    </p:animEffect>
                                    <p:anim calcmode="lin" valueType="num">
                                      <p:cBhvr>
                                        <p:cTn id="6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xEl>
                                              <p:pRg st="8" end="8"/>
                                            </p:txEl>
                                          </p:spTgt>
                                        </p:tgtEl>
                                        <p:attrNameLst>
                                          <p:attrName>style.visibility</p:attrName>
                                        </p:attrNameLst>
                                      </p:cBhvr>
                                      <p:to>
                                        <p:strVal val="visible"/>
                                      </p:to>
                                    </p:set>
                                    <p:animEffect transition="in" filter="fade">
                                      <p:cBhvr>
                                        <p:cTn id="68" dur="1000"/>
                                        <p:tgtEl>
                                          <p:spTgt spid="2">
                                            <p:txEl>
                                              <p:pRg st="8" end="8"/>
                                            </p:txEl>
                                          </p:spTgt>
                                        </p:tgtEl>
                                      </p:cBhvr>
                                    </p:animEffect>
                                    <p:anim calcmode="lin" valueType="num">
                                      <p:cBhvr>
                                        <p:cTn id="6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
                                            <p:txEl>
                                              <p:pRg st="9" end="9"/>
                                            </p:txEl>
                                          </p:spTgt>
                                        </p:tgtEl>
                                        <p:attrNameLst>
                                          <p:attrName>style.visibility</p:attrName>
                                        </p:attrNameLst>
                                      </p:cBhvr>
                                      <p:to>
                                        <p:strVal val="visible"/>
                                      </p:to>
                                    </p:set>
                                    <p:animEffect transition="in" filter="fade">
                                      <p:cBhvr>
                                        <p:cTn id="75" dur="1000"/>
                                        <p:tgtEl>
                                          <p:spTgt spid="2">
                                            <p:txEl>
                                              <p:pRg st="9" end="9"/>
                                            </p:txEl>
                                          </p:spTgt>
                                        </p:tgtEl>
                                      </p:cBhvr>
                                    </p:animEffect>
                                    <p:anim calcmode="lin" valueType="num">
                                      <p:cBhvr>
                                        <p:cTn id="76"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
                                            <p:txEl>
                                              <p:pRg st="10" end="10"/>
                                            </p:txEl>
                                          </p:spTgt>
                                        </p:tgtEl>
                                        <p:attrNameLst>
                                          <p:attrName>style.visibility</p:attrName>
                                        </p:attrNameLst>
                                      </p:cBhvr>
                                      <p:to>
                                        <p:strVal val="visible"/>
                                      </p:to>
                                    </p:set>
                                    <p:animEffect transition="in" filter="fade">
                                      <p:cBhvr>
                                        <p:cTn id="82" dur="1000"/>
                                        <p:tgtEl>
                                          <p:spTgt spid="2">
                                            <p:txEl>
                                              <p:pRg st="10" end="10"/>
                                            </p:txEl>
                                          </p:spTgt>
                                        </p:tgtEl>
                                      </p:cBhvr>
                                    </p:animEffect>
                                    <p:anim calcmode="lin" valueType="num">
                                      <p:cBhvr>
                                        <p:cTn id="8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57400" y="304800"/>
            <a:ext cx="6324600" cy="533400"/>
          </a:xfrm>
        </p:spPr>
        <p:txBody>
          <a:bodyPr>
            <a:normAutofit fontScale="90000"/>
          </a:bodyPr>
          <a:lstStyle/>
          <a:p>
            <a:pPr algn="ctr"/>
            <a:r>
              <a:rPr lang="en-US" dirty="0" smtClean="0"/>
              <a:t>How VB Engineering will help you?</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16981484"/>
              </p:ext>
            </p:extLst>
          </p:nvPr>
        </p:nvGraphicFramePr>
        <p:xfrm>
          <a:off x="201267" y="1295400"/>
          <a:ext cx="4188801" cy="4712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fld id="{5EDB2D2D-A77F-4917-A85B-597DDD520215}"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graphicFrame>
        <p:nvGraphicFramePr>
          <p:cNvPr id="8" name="Diagram 7"/>
          <p:cNvGraphicFramePr/>
          <p:nvPr>
            <p:extLst>
              <p:ext uri="{D42A27DB-BD31-4B8C-83A1-F6EECF244321}">
                <p14:modId xmlns:p14="http://schemas.microsoft.com/office/powerpoint/2010/main" val="1507573817"/>
              </p:ext>
            </p:extLst>
          </p:nvPr>
        </p:nvGraphicFramePr>
        <p:xfrm>
          <a:off x="4500195" y="1295400"/>
          <a:ext cx="4517232" cy="4724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82968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24000"/>
            <a:ext cx="4572000" cy="3200400"/>
          </a:xfrm>
          <a:prstGeom prst="rect">
            <a:avLst/>
          </a:prstGeom>
        </p:spPr>
      </p:pic>
      <p:sp>
        <p:nvSpPr>
          <p:cNvPr id="6" name="Title 5"/>
          <p:cNvSpPr>
            <a:spLocks noGrp="1"/>
          </p:cNvSpPr>
          <p:nvPr>
            <p:ph type="title"/>
          </p:nvPr>
        </p:nvSpPr>
        <p:spPr>
          <a:xfrm>
            <a:off x="1295400" y="152400"/>
            <a:ext cx="7086600" cy="609600"/>
          </a:xfrm>
        </p:spPr>
        <p:txBody>
          <a:bodyPr>
            <a:normAutofit/>
          </a:bodyPr>
          <a:lstStyle/>
          <a:p>
            <a:pPr algn="ctr" eaLnBrk="1" fontAlgn="auto" hangingPunct="1">
              <a:spcAft>
                <a:spcPts val="0"/>
              </a:spcAft>
              <a:defRPr/>
            </a:pPr>
            <a:r>
              <a:rPr lang="en-US" dirty="0" smtClean="0"/>
              <a:t>Our Working Style</a:t>
            </a:r>
            <a:endParaRPr lang="en-US" dirty="0"/>
          </a:p>
        </p:txBody>
      </p:sp>
      <p:sp>
        <p:nvSpPr>
          <p:cNvPr id="2" name="Content Placeholder 1"/>
          <p:cNvSpPr>
            <a:spLocks noGrp="1"/>
          </p:cNvSpPr>
          <p:nvPr>
            <p:ph idx="1"/>
          </p:nvPr>
        </p:nvSpPr>
        <p:spPr>
          <a:xfrm>
            <a:off x="685800" y="1295400"/>
            <a:ext cx="7543800" cy="4959509"/>
          </a:xfrm>
          <a:noFill/>
        </p:spPr>
        <p:txBody>
          <a:bodyPr>
            <a:normAutofit fontScale="47500" lnSpcReduction="20000"/>
          </a:bodyPr>
          <a:lstStyle/>
          <a:p>
            <a:pPr marL="365760" indent="-256032" eaLnBrk="1" fontAlgn="auto" hangingPunct="1">
              <a:spcAft>
                <a:spcPts val="0"/>
              </a:spcAft>
              <a:buFont typeface="Wingdings 3"/>
              <a:buChar char=""/>
              <a:defRPr/>
            </a:pPr>
            <a:r>
              <a:rPr lang="en-US" sz="2800" dirty="0" smtClean="0"/>
              <a:t>Collect system and installation data using </a:t>
            </a:r>
            <a:r>
              <a:rPr lang="en-US" sz="2800" b="1" dirty="0" smtClean="0"/>
              <a:t>TopoBridge</a:t>
            </a:r>
            <a:r>
              <a:rPr lang="en-US" sz="2800" dirty="0" smtClean="0"/>
              <a:t> tablet to ensure no data is missed and time is saved.</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dirty="0" smtClean="0"/>
              <a:t> Determine system modes of operation.</a:t>
            </a:r>
          </a:p>
          <a:p>
            <a:pPr marL="365760" indent="-256032" eaLnBrk="1" fontAlgn="auto" hangingPunct="1">
              <a:spcAft>
                <a:spcPts val="0"/>
              </a:spcAft>
              <a:buNone/>
              <a:defRPr/>
            </a:pPr>
            <a:endParaRPr lang="en-US" sz="2800" dirty="0" smtClean="0"/>
          </a:p>
          <a:p>
            <a:pPr marL="365760" indent="-256032" eaLnBrk="1" fontAlgn="auto" hangingPunct="1">
              <a:spcAft>
                <a:spcPts val="0"/>
              </a:spcAft>
              <a:buFont typeface="Wingdings 3"/>
              <a:buChar char=""/>
              <a:defRPr/>
            </a:pPr>
            <a:r>
              <a:rPr lang="en-US" sz="2800" dirty="0" smtClean="0"/>
              <a:t> Determine bolted fault current.</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dirty="0" smtClean="0"/>
              <a:t> Calculate arcing fault current.</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dirty="0" smtClean="0"/>
              <a:t> Find protective device characteristics</a:t>
            </a:r>
            <a:br>
              <a:rPr lang="en-US" sz="2800" dirty="0" smtClean="0"/>
            </a:br>
            <a:r>
              <a:rPr lang="en-US" sz="2800" dirty="0" smtClean="0"/>
              <a:t> and arc duration.</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dirty="0" smtClean="0"/>
              <a:t> Calculate incident energy and flash protection</a:t>
            </a:r>
            <a:br>
              <a:rPr lang="en-US" sz="2800" dirty="0" smtClean="0"/>
            </a:br>
            <a:r>
              <a:rPr lang="en-US" sz="2800" dirty="0" smtClean="0"/>
              <a:t> boundary.</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dirty="0" smtClean="0"/>
              <a:t> Determine PPE (risk hazard) category.</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dirty="0" smtClean="0"/>
              <a:t>Customize PPE application for your facility and employees.</a:t>
            </a:r>
          </a:p>
          <a:p>
            <a:pPr marL="365760" indent="-256032" eaLnBrk="1" fontAlgn="auto" hangingPunct="1">
              <a:spcAft>
                <a:spcPts val="0"/>
              </a:spcAft>
              <a:buFont typeface="Wingdings 3"/>
              <a:buChar char=""/>
              <a:defRPr/>
            </a:pPr>
            <a:endParaRPr lang="en-US" sz="2800" dirty="0" smtClean="0"/>
          </a:p>
          <a:p>
            <a:pPr marL="365760" indent="-256032" eaLnBrk="1" fontAlgn="auto" hangingPunct="1">
              <a:spcAft>
                <a:spcPts val="0"/>
              </a:spcAft>
              <a:buFont typeface="Wingdings 3"/>
              <a:buChar char=""/>
              <a:defRPr/>
            </a:pPr>
            <a:r>
              <a:rPr lang="en-US" sz="2800" dirty="0" smtClean="0"/>
              <a:t>Install the PPE app in all your employees mobiles and train them on the usage of the application.</a:t>
            </a:r>
          </a:p>
          <a:p>
            <a:pPr marL="365760" indent="-256032" eaLnBrk="1" fontAlgn="auto" hangingPunct="1">
              <a:spcAft>
                <a:spcPts val="0"/>
              </a:spcAft>
              <a:buFont typeface="Wingdings 3"/>
              <a:buChar char=""/>
              <a:defRPr/>
            </a:pPr>
            <a:endParaRPr lang="en-US" dirty="0">
              <a:solidFill>
                <a:schemeClr val="accent6">
                  <a:lumMod val="75000"/>
                </a:schemeClr>
              </a:solidFill>
            </a:endParaRPr>
          </a:p>
        </p:txBody>
      </p:sp>
      <p:sp>
        <p:nvSpPr>
          <p:cNvPr id="24581" name="Date Placeholder 2"/>
          <p:cNvSpPr>
            <a:spLocks noGrp="1"/>
          </p:cNvSpPr>
          <p:nvPr>
            <p:ph type="dt" sz="half"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1336B7AC-82DA-42DC-837A-A9000326DC78}" type="datetime1">
              <a:rPr lang="en-US" smtClean="0"/>
              <a:t>28-Dec-16</a:t>
            </a:fld>
            <a:endParaRPr lang="en-US" dirty="0" smtClean="0"/>
          </a:p>
        </p:txBody>
      </p:sp>
      <p:sp>
        <p:nvSpPr>
          <p:cNvPr id="24582" name="Footer Placeholder 3"/>
          <p:cNvSpPr>
            <a:spLocks noGrp="1"/>
          </p:cNvSpPr>
          <p:nvPr>
            <p:ph type="ftr"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r>
              <a:rPr lang="en-US" smtClean="0"/>
              <a:t>www.vbengg.com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355960940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20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20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2000"/>
                                        <p:tgtEl>
                                          <p:spTgt spid="2">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fade">
                                      <p:cBhvr>
                                        <p:cTn id="47" dur="2000"/>
                                        <p:tgtEl>
                                          <p:spTgt spid="2">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6" end="16"/>
                                            </p:txEl>
                                          </p:spTgt>
                                        </p:tgtEl>
                                        <p:attrNameLst>
                                          <p:attrName>style.visibility</p:attrName>
                                        </p:attrNameLst>
                                      </p:cBhvr>
                                      <p:to>
                                        <p:strVal val="visible"/>
                                      </p:to>
                                    </p:set>
                                    <p:animEffect transition="in" filter="fade">
                                      <p:cBhvr>
                                        <p:cTn id="52" dur="20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274638"/>
            <a:ext cx="7086600" cy="582969"/>
          </a:xfrm>
        </p:spPr>
        <p:txBody>
          <a:bodyPr>
            <a:normAutofit/>
          </a:bodyPr>
          <a:lstStyle/>
          <a:p>
            <a:pPr algn="ctr"/>
            <a:r>
              <a:rPr lang="en-US" dirty="0" smtClean="0"/>
              <a:t>Data Collection</a:t>
            </a:r>
            <a:endParaRPr lang="en-IN" dirty="0"/>
          </a:p>
        </p:txBody>
      </p:sp>
      <p:sp>
        <p:nvSpPr>
          <p:cNvPr id="2" name="Content Placeholder 1"/>
          <p:cNvSpPr>
            <a:spLocks noGrp="1"/>
          </p:cNvSpPr>
          <p:nvPr>
            <p:ph idx="1"/>
          </p:nvPr>
        </p:nvSpPr>
        <p:spPr>
          <a:xfrm>
            <a:off x="685800" y="1268519"/>
            <a:ext cx="7620000" cy="4309925"/>
          </a:xfrm>
          <a:noFill/>
        </p:spPr>
        <p:txBody>
          <a:bodyPr>
            <a:normAutofit fontScale="85000" lnSpcReduction="20000"/>
          </a:bodyPr>
          <a:lstStyle/>
          <a:p>
            <a:pPr marL="109728" indent="0">
              <a:buNone/>
            </a:pPr>
            <a:r>
              <a:rPr lang="en-US" dirty="0"/>
              <a:t> </a:t>
            </a:r>
            <a:r>
              <a:rPr lang="en-US" dirty="0" smtClean="0"/>
              <a:t>   We use “</a:t>
            </a:r>
            <a:r>
              <a:rPr lang="en-US" dirty="0" smtClean="0">
                <a:hlinkClick r:id="rId2"/>
              </a:rPr>
              <a:t>TopoBridge</a:t>
            </a:r>
            <a:r>
              <a:rPr lang="en-US" dirty="0" smtClean="0"/>
              <a:t>” tablet to collect all the installation</a:t>
            </a:r>
          </a:p>
          <a:p>
            <a:pPr marL="109728" indent="0">
              <a:buNone/>
            </a:pPr>
            <a:r>
              <a:rPr lang="en-US" dirty="0"/>
              <a:t> </a:t>
            </a:r>
            <a:r>
              <a:rPr lang="en-US" dirty="0" smtClean="0"/>
              <a:t>   data </a:t>
            </a:r>
            <a:r>
              <a:rPr lang="en-US" dirty="0"/>
              <a:t>of plant.</a:t>
            </a:r>
            <a:endParaRPr lang="en-US" dirty="0" smtClean="0"/>
          </a:p>
          <a:p>
            <a:pPr marL="109728" indent="0">
              <a:buNone/>
            </a:pPr>
            <a:endParaRPr lang="en-US" dirty="0" smtClean="0"/>
          </a:p>
          <a:p>
            <a:pPr marL="109728" indent="0">
              <a:buNone/>
            </a:pPr>
            <a:r>
              <a:rPr lang="en-US" b="1" dirty="0" smtClean="0"/>
              <a:t>    </a:t>
            </a:r>
            <a:r>
              <a:rPr lang="en-US" b="1" u="sng" dirty="0" smtClean="0"/>
              <a:t>How it works:</a:t>
            </a:r>
          </a:p>
          <a:p>
            <a:pPr>
              <a:buFont typeface="Wingdings" panose="05000000000000000000" pitchFamily="2" charset="2"/>
              <a:buChar char="ü"/>
            </a:pPr>
            <a:r>
              <a:rPr lang="en-US" dirty="0" smtClean="0"/>
              <a:t>Collect the data using tablet.</a:t>
            </a:r>
          </a:p>
          <a:p>
            <a:pPr>
              <a:buFont typeface="Wingdings" panose="05000000000000000000" pitchFamily="2" charset="2"/>
              <a:buChar char="ü"/>
            </a:pPr>
            <a:endParaRPr lang="en-US" dirty="0" smtClean="0"/>
          </a:p>
          <a:p>
            <a:pPr>
              <a:buFont typeface="Wingdings" panose="05000000000000000000" pitchFamily="2" charset="2"/>
              <a:buChar char="ü"/>
            </a:pPr>
            <a:r>
              <a:rPr lang="en-US" dirty="0" smtClean="0"/>
              <a:t>Export the data to back office </a:t>
            </a:r>
            <a:br>
              <a:rPr lang="en-US" dirty="0" smtClean="0"/>
            </a:br>
            <a:r>
              <a:rPr lang="en-US" dirty="0" smtClean="0"/>
              <a:t>from any</a:t>
            </a:r>
            <a:r>
              <a:rPr lang="en-US" dirty="0"/>
              <a:t> </a:t>
            </a:r>
            <a:r>
              <a:rPr lang="en-US" dirty="0" smtClean="0"/>
              <a:t>where in the globe.</a:t>
            </a:r>
          </a:p>
          <a:p>
            <a:pPr>
              <a:buFont typeface="Wingdings" panose="05000000000000000000" pitchFamily="2" charset="2"/>
              <a:buChar char="ü"/>
            </a:pPr>
            <a:endParaRPr lang="en-US" dirty="0" smtClean="0"/>
          </a:p>
          <a:p>
            <a:pPr>
              <a:buFont typeface="Wingdings" panose="05000000000000000000" pitchFamily="2" charset="2"/>
              <a:buChar char="ü"/>
            </a:pPr>
            <a:r>
              <a:rPr lang="en-US" dirty="0" smtClean="0"/>
              <a:t>Import data to analysis software.</a:t>
            </a:r>
          </a:p>
          <a:p>
            <a:pPr>
              <a:buFont typeface="Wingdings" panose="05000000000000000000" pitchFamily="2" charset="2"/>
              <a:buChar char="ü"/>
            </a:pPr>
            <a:endParaRPr lang="en-US" dirty="0" smtClean="0"/>
          </a:p>
          <a:p>
            <a:pPr>
              <a:buFont typeface="Wingdings" panose="05000000000000000000" pitchFamily="2" charset="2"/>
              <a:buChar char="ü"/>
            </a:pPr>
            <a:r>
              <a:rPr lang="en-US" dirty="0" smtClean="0"/>
              <a:t>Data validation</a:t>
            </a:r>
          </a:p>
          <a:p>
            <a:pPr>
              <a:buFont typeface="Wingdings" panose="05000000000000000000" pitchFamily="2" charset="2"/>
              <a:buChar char="ü"/>
            </a:pPr>
            <a:endParaRPr lang="en-US" dirty="0" smtClean="0"/>
          </a:p>
          <a:p>
            <a:pPr>
              <a:buFont typeface="Wingdings" panose="05000000000000000000" pitchFamily="2" charset="2"/>
              <a:buChar char="ü"/>
            </a:pPr>
            <a:r>
              <a:rPr lang="en-US" dirty="0" smtClean="0"/>
              <a:t>Collect the missing data.</a:t>
            </a:r>
          </a:p>
          <a:p>
            <a:pPr>
              <a:buFont typeface="Wingdings" panose="05000000000000000000" pitchFamily="2" charset="2"/>
              <a:buChar char="ü"/>
            </a:pPr>
            <a:endParaRPr lang="en-IN" dirty="0"/>
          </a:p>
        </p:txBody>
      </p:sp>
      <p:sp>
        <p:nvSpPr>
          <p:cNvPr id="3" name="Date Placeholder 2"/>
          <p:cNvSpPr>
            <a:spLocks noGrp="1"/>
          </p:cNvSpPr>
          <p:nvPr>
            <p:ph type="dt" sz="half" idx="10"/>
          </p:nvPr>
        </p:nvSpPr>
        <p:spPr/>
        <p:txBody>
          <a:bodyPr/>
          <a:lstStyle/>
          <a:p>
            <a:fld id="{3F2172DE-4E45-4A84-B85E-5BE1A90A9916}"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974130"/>
            <a:ext cx="1895901" cy="123287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276599"/>
            <a:ext cx="3886200" cy="2515063"/>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31067" y="1595807"/>
            <a:ext cx="2008133" cy="163068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42031145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1000"/>
                                        <p:tgtEl>
                                          <p:spTgt spid="2">
                                            <p:txEl>
                                              <p:pRg st="8" end="8"/>
                                            </p:txEl>
                                          </p:spTgt>
                                        </p:tgtEl>
                                      </p:cBhvr>
                                    </p:animEffect>
                                    <p:anim calcmode="lin" valueType="num">
                                      <p:cBhvr>
                                        <p:cTn id="3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1000"/>
                                        <p:tgtEl>
                                          <p:spTgt spid="2">
                                            <p:txEl>
                                              <p:pRg st="10" end="10"/>
                                            </p:txEl>
                                          </p:spTgt>
                                        </p:tgtEl>
                                      </p:cBhvr>
                                    </p:animEffect>
                                    <p:anim calcmode="lin" valueType="num">
                                      <p:cBhvr>
                                        <p:cTn id="39"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Effect transition="in" filter="fade">
                                      <p:cBhvr>
                                        <p:cTn id="43" dur="1000"/>
                                        <p:tgtEl>
                                          <p:spTgt spid="2">
                                            <p:txEl>
                                              <p:pRg st="12" end="12"/>
                                            </p:txEl>
                                          </p:spTgt>
                                        </p:tgtEl>
                                      </p:cBhvr>
                                    </p:animEffect>
                                    <p:anim calcmode="lin" valueType="num">
                                      <p:cBhvr>
                                        <p:cTn id="44"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462" y="355463"/>
            <a:ext cx="4191000" cy="45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143000" y="173490"/>
            <a:ext cx="7399938" cy="588510"/>
          </a:xfrm>
        </p:spPr>
        <p:txBody>
          <a:bodyPr>
            <a:normAutofit/>
          </a:bodyPr>
          <a:lstStyle/>
          <a:p>
            <a:pPr algn="ctr"/>
            <a:r>
              <a:rPr lang="en-US" dirty="0" smtClean="0"/>
              <a:t>Design and Analysis</a:t>
            </a:r>
            <a:endParaRPr lang="en-IN" dirty="0"/>
          </a:p>
        </p:txBody>
      </p:sp>
      <p:sp>
        <p:nvSpPr>
          <p:cNvPr id="2" name="Content Placeholder 1"/>
          <p:cNvSpPr>
            <a:spLocks noGrp="1"/>
          </p:cNvSpPr>
          <p:nvPr>
            <p:ph idx="1"/>
          </p:nvPr>
        </p:nvSpPr>
        <p:spPr>
          <a:xfrm>
            <a:off x="685800" y="1143000"/>
            <a:ext cx="3962400" cy="5334000"/>
          </a:xfrm>
          <a:noFill/>
        </p:spPr>
        <p:txBody>
          <a:bodyPr>
            <a:normAutofit fontScale="85000" lnSpcReduction="20000"/>
          </a:bodyPr>
          <a:lstStyle/>
          <a:p>
            <a:r>
              <a:rPr lang="en-US" dirty="0" smtClean="0"/>
              <a:t>Experts will do the following simulation and analysis.</a:t>
            </a:r>
          </a:p>
          <a:p>
            <a:pPr lvl="2">
              <a:buFont typeface="Wingdings" panose="05000000000000000000" pitchFamily="2" charset="2"/>
              <a:buChar char="v"/>
            </a:pPr>
            <a:r>
              <a:rPr lang="en-US" dirty="0" smtClean="0"/>
              <a:t>Equipment Evaluation</a:t>
            </a:r>
          </a:p>
          <a:p>
            <a:pPr lvl="2">
              <a:buFont typeface="Wingdings" panose="05000000000000000000" pitchFamily="2" charset="2"/>
              <a:buChar char="v"/>
            </a:pPr>
            <a:r>
              <a:rPr lang="en-US" dirty="0" smtClean="0"/>
              <a:t>Short Circuit Studies</a:t>
            </a:r>
          </a:p>
          <a:p>
            <a:pPr lvl="2">
              <a:buFont typeface="Wingdings" panose="05000000000000000000" pitchFamily="2" charset="2"/>
              <a:buChar char="v"/>
            </a:pPr>
            <a:r>
              <a:rPr lang="en-US" dirty="0" smtClean="0"/>
              <a:t>Protective Device coordination</a:t>
            </a:r>
          </a:p>
          <a:p>
            <a:pPr lvl="2">
              <a:buFont typeface="Wingdings" panose="05000000000000000000" pitchFamily="2" charset="2"/>
              <a:buChar char="v"/>
            </a:pPr>
            <a:r>
              <a:rPr lang="en-US" dirty="0" smtClean="0"/>
              <a:t>Arcflash Analysis.</a:t>
            </a:r>
          </a:p>
          <a:p>
            <a:pPr lvl="2">
              <a:buFont typeface="Wingdings" panose="05000000000000000000" pitchFamily="2" charset="2"/>
              <a:buChar char="v"/>
            </a:pPr>
            <a:endParaRPr lang="en-US" dirty="0"/>
          </a:p>
          <a:p>
            <a:pPr>
              <a:buFont typeface="Wingdings" panose="05000000000000000000" pitchFamily="2" charset="2"/>
              <a:buChar char="Ø"/>
            </a:pPr>
            <a:r>
              <a:rPr lang="en-US" dirty="0" smtClean="0"/>
              <a:t>The existing condition of the plant is thoroughly studied and changes and remedies will be recommended where ever necessary.</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Warning labels and work permits will be generated for the facility.</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PPE will be suggested depending on the incident energy levels.</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Comparative study for the existing plant and proposed will be furnished. </a:t>
            </a:r>
          </a:p>
          <a:p>
            <a:pPr lvl="2">
              <a:buFont typeface="Wingdings" panose="05000000000000000000" pitchFamily="2" charset="2"/>
              <a:buChar char="v"/>
            </a:pPr>
            <a:endParaRPr lang="en-US" dirty="0" smtClean="0"/>
          </a:p>
          <a:p>
            <a:endParaRPr lang="en-US" dirty="0"/>
          </a:p>
          <a:p>
            <a:endParaRPr lang="en-US" dirty="0" smtClean="0"/>
          </a:p>
          <a:p>
            <a:endParaRPr lang="en-IN" dirty="0"/>
          </a:p>
        </p:txBody>
      </p:sp>
      <p:sp>
        <p:nvSpPr>
          <p:cNvPr id="3" name="Date Placeholder 2"/>
          <p:cNvSpPr>
            <a:spLocks noGrp="1"/>
          </p:cNvSpPr>
          <p:nvPr>
            <p:ph type="dt" sz="half" idx="10"/>
          </p:nvPr>
        </p:nvSpPr>
        <p:spPr/>
        <p:txBody>
          <a:bodyPr/>
          <a:lstStyle/>
          <a:p>
            <a:fld id="{C8E37485-69AE-4EF7-B4FE-651C31D20E35}"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2004987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12"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19"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2">
                                            <p:txEl>
                                              <p:pRg st="0" end="0"/>
                                            </p:txEl>
                                          </p:spTgt>
                                        </p:tgtEl>
                                        <p:attrNameLst>
                                          <p:attrName>fill.type</p:attrName>
                                        </p:attrNameLst>
                                      </p:cBhvr>
                                      <p:to>
                                        <p:strVal val="solid"/>
                                      </p:to>
                                    </p:set>
                                  </p:childTnLst>
                                </p:cTn>
                              </p:par>
                            </p:childTnLst>
                          </p:cTn>
                        </p:par>
                        <p:par>
                          <p:cTn id="22" fill="hold">
                            <p:stCondLst>
                              <p:cond delay="192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25"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2">
                                            <p:txEl>
                                              <p:pRg st="1" end="1"/>
                                            </p:txEl>
                                          </p:spTgt>
                                        </p:tgtEl>
                                        <p:attrNameLst>
                                          <p:attrName>fill.type</p:attrName>
                                        </p:attrNameLst>
                                      </p:cBhvr>
                                      <p:to>
                                        <p:strVal val="solid"/>
                                      </p:to>
                                    </p:set>
                                  </p:childTnLst>
                                </p:cTn>
                              </p:par>
                            </p:childTnLst>
                          </p:cTn>
                        </p:par>
                        <p:par>
                          <p:cTn id="28" fill="hold">
                            <p:stCondLst>
                              <p:cond delay="272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2">
                                            <p:txEl>
                                              <p:pRg st="2" end="2"/>
                                            </p:txEl>
                                          </p:spTgt>
                                        </p:tgtEl>
                                        <p:attrNameLst>
                                          <p:attrName>style.visibility</p:attrName>
                                        </p:attrNameLst>
                                      </p:cBhvr>
                                      <p:to>
                                        <p:strVal val="visible"/>
                                      </p:to>
                                    </p:set>
                                    <p:anim calcmode="discrete" valueType="clr">
                                      <p:cBhvr override="childStyle">
                                        <p:cTn id="31" dur="80"/>
                                        <p:tgtEl>
                                          <p:spTgt spid="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
                                            <p:txEl>
                                              <p:pRg st="2" end="2"/>
                                            </p:txEl>
                                          </p:spTgt>
                                        </p:tgtEl>
                                        <p:attrNameLst>
                                          <p:attrName>fillcolor</p:attrName>
                                        </p:attrNameLst>
                                      </p:cBhvr>
                                      <p:tavLst>
                                        <p:tav tm="0">
                                          <p:val>
                                            <p:clrVal>
                                              <a:schemeClr val="accent2"/>
                                            </p:clrVal>
                                          </p:val>
                                        </p:tav>
                                        <p:tav tm="50000">
                                          <p:val>
                                            <p:clrVal>
                                              <a:schemeClr val="hlink"/>
                                            </p:clrVal>
                                          </p:val>
                                        </p:tav>
                                      </p:tavLst>
                                    </p:anim>
                                    <p:set>
                                      <p:cBhvr>
                                        <p:cTn id="33" dur="80"/>
                                        <p:tgtEl>
                                          <p:spTgt spid="2">
                                            <p:txEl>
                                              <p:pRg st="2" end="2"/>
                                            </p:txEl>
                                          </p:spTgt>
                                        </p:tgtEl>
                                        <p:attrNameLst>
                                          <p:attrName>fill.type</p:attrName>
                                        </p:attrNameLst>
                                      </p:cBhvr>
                                      <p:to>
                                        <p:strVal val="solid"/>
                                      </p:to>
                                    </p:set>
                                  </p:childTnLst>
                                </p:cTn>
                              </p:par>
                            </p:childTnLst>
                          </p:cTn>
                        </p:par>
                        <p:par>
                          <p:cTn id="34" fill="hold">
                            <p:stCondLst>
                              <p:cond delay="352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2">
                                            <p:txEl>
                                              <p:pRg st="3" end="3"/>
                                            </p:txEl>
                                          </p:spTgt>
                                        </p:tgtEl>
                                        <p:attrNameLst>
                                          <p:attrName>style.visibility</p:attrName>
                                        </p:attrNameLst>
                                      </p:cBhvr>
                                      <p:to>
                                        <p:strVal val="visible"/>
                                      </p:to>
                                    </p:set>
                                    <p:anim calcmode="discrete" valueType="clr">
                                      <p:cBhvr override="childStyle">
                                        <p:cTn id="37" dur="80"/>
                                        <p:tgtEl>
                                          <p:spTgt spid="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2">
                                            <p:txEl>
                                              <p:pRg st="3" end="3"/>
                                            </p:txEl>
                                          </p:spTgt>
                                        </p:tgtEl>
                                        <p:attrNameLst>
                                          <p:attrName>fillcolor</p:attrName>
                                        </p:attrNameLst>
                                      </p:cBhvr>
                                      <p:tavLst>
                                        <p:tav tm="0">
                                          <p:val>
                                            <p:clrVal>
                                              <a:schemeClr val="accent2"/>
                                            </p:clrVal>
                                          </p:val>
                                        </p:tav>
                                        <p:tav tm="50000">
                                          <p:val>
                                            <p:clrVal>
                                              <a:schemeClr val="hlink"/>
                                            </p:clrVal>
                                          </p:val>
                                        </p:tav>
                                      </p:tavLst>
                                    </p:anim>
                                    <p:set>
                                      <p:cBhvr>
                                        <p:cTn id="39" dur="80"/>
                                        <p:tgtEl>
                                          <p:spTgt spid="2">
                                            <p:txEl>
                                              <p:pRg st="3" end="3"/>
                                            </p:txEl>
                                          </p:spTgt>
                                        </p:tgtEl>
                                        <p:attrNameLst>
                                          <p:attrName>fill.type</p:attrName>
                                        </p:attrNameLst>
                                      </p:cBhvr>
                                      <p:to>
                                        <p:strVal val="solid"/>
                                      </p:to>
                                    </p:set>
                                  </p:childTnLst>
                                </p:cTn>
                              </p:par>
                            </p:childTnLst>
                          </p:cTn>
                        </p:par>
                        <p:par>
                          <p:cTn id="40" fill="hold">
                            <p:stCondLst>
                              <p:cond delay="468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2">
                                            <p:txEl>
                                              <p:pRg st="4" end="4"/>
                                            </p:txEl>
                                          </p:spTgt>
                                        </p:tgtEl>
                                        <p:attrNameLst>
                                          <p:attrName>style.visibility</p:attrName>
                                        </p:attrNameLst>
                                      </p:cBhvr>
                                      <p:to>
                                        <p:strVal val="visible"/>
                                      </p:to>
                                    </p:set>
                                    <p:anim calcmode="discrete" valueType="clr">
                                      <p:cBhvr override="childStyle">
                                        <p:cTn id="43" dur="80"/>
                                        <p:tgtEl>
                                          <p:spTgt spid="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2">
                                            <p:txEl>
                                              <p:pRg st="4" end="4"/>
                                            </p:txEl>
                                          </p:spTgt>
                                        </p:tgtEl>
                                        <p:attrNameLst>
                                          <p:attrName>fillcolor</p:attrName>
                                        </p:attrNameLst>
                                      </p:cBhvr>
                                      <p:tavLst>
                                        <p:tav tm="0">
                                          <p:val>
                                            <p:clrVal>
                                              <a:schemeClr val="accent2"/>
                                            </p:clrVal>
                                          </p:val>
                                        </p:tav>
                                        <p:tav tm="50000">
                                          <p:val>
                                            <p:clrVal>
                                              <a:schemeClr val="hlink"/>
                                            </p:clrVal>
                                          </p:val>
                                        </p:tav>
                                      </p:tavLst>
                                    </p:anim>
                                    <p:set>
                                      <p:cBhvr>
                                        <p:cTn id="45" dur="80"/>
                                        <p:tgtEl>
                                          <p:spTgt spid="2">
                                            <p:txEl>
                                              <p:pRg st="4" end="4"/>
                                            </p:txEl>
                                          </p:spTgt>
                                        </p:tgtEl>
                                        <p:attrNameLst>
                                          <p:attrName>fill.type</p:attrName>
                                        </p:attrNameLst>
                                      </p:cBhvr>
                                      <p:to>
                                        <p:strVal val="solid"/>
                                      </p:to>
                                    </p:set>
                                  </p:childTnLst>
                                </p:cTn>
                              </p:par>
                            </p:childTnLst>
                          </p:cTn>
                        </p:par>
                        <p:par>
                          <p:cTn id="46" fill="hold">
                            <p:stCondLst>
                              <p:cond delay="540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2">
                                            <p:txEl>
                                              <p:pRg st="6" end="6"/>
                                            </p:txEl>
                                          </p:spTgt>
                                        </p:tgtEl>
                                        <p:attrNameLst>
                                          <p:attrName>style.visibility</p:attrName>
                                        </p:attrNameLst>
                                      </p:cBhvr>
                                      <p:to>
                                        <p:strVal val="visible"/>
                                      </p:to>
                                    </p:set>
                                    <p:anim calcmode="discrete" valueType="clr">
                                      <p:cBhvr override="childStyle">
                                        <p:cTn id="49" dur="80"/>
                                        <p:tgtEl>
                                          <p:spTgt spid="2">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2">
                                            <p:txEl>
                                              <p:pRg st="6" end="6"/>
                                            </p:txEl>
                                          </p:spTgt>
                                        </p:tgtEl>
                                        <p:attrNameLst>
                                          <p:attrName>fill.type</p:attrName>
                                        </p:attrNameLst>
                                      </p:cBhvr>
                                      <p:to>
                                        <p:strVal val="solid"/>
                                      </p:to>
                                    </p:set>
                                  </p:childTnLst>
                                </p:cTn>
                              </p:par>
                            </p:childTnLst>
                          </p:cTn>
                        </p:par>
                        <p:par>
                          <p:cTn id="52" fill="hold">
                            <p:stCondLst>
                              <p:cond delay="9680"/>
                            </p:stCondLst>
                            <p:childTnLst>
                              <p:par>
                                <p:cTn id="53" presetID="27" presetClass="entr" presetSubtype="0" fill="hold" nodeType="afterEffect">
                                  <p:stCondLst>
                                    <p:cond delay="0"/>
                                  </p:stCondLst>
                                  <p:iterate type="lt">
                                    <p:tmPct val="50000"/>
                                  </p:iterate>
                                  <p:childTnLst>
                                    <p:set>
                                      <p:cBhvr>
                                        <p:cTn id="54" dur="1" fill="hold">
                                          <p:stCondLst>
                                            <p:cond delay="0"/>
                                          </p:stCondLst>
                                        </p:cTn>
                                        <p:tgtEl>
                                          <p:spTgt spid="2">
                                            <p:txEl>
                                              <p:pRg st="8" end="8"/>
                                            </p:txEl>
                                          </p:spTgt>
                                        </p:tgtEl>
                                        <p:attrNameLst>
                                          <p:attrName>style.visibility</p:attrName>
                                        </p:attrNameLst>
                                      </p:cBhvr>
                                      <p:to>
                                        <p:strVal val="visible"/>
                                      </p:to>
                                    </p:set>
                                    <p:anim calcmode="discrete" valueType="clr">
                                      <p:cBhvr override="childStyle">
                                        <p:cTn id="55" dur="80"/>
                                        <p:tgtEl>
                                          <p:spTgt spid="2">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
                                            <p:txEl>
                                              <p:pRg st="8" end="8"/>
                                            </p:txEl>
                                          </p:spTgt>
                                        </p:tgtEl>
                                        <p:attrNameLst>
                                          <p:attrName>fillcolor</p:attrName>
                                        </p:attrNameLst>
                                      </p:cBhvr>
                                      <p:tavLst>
                                        <p:tav tm="0">
                                          <p:val>
                                            <p:clrVal>
                                              <a:schemeClr val="accent2"/>
                                            </p:clrVal>
                                          </p:val>
                                        </p:tav>
                                        <p:tav tm="50000">
                                          <p:val>
                                            <p:clrVal>
                                              <a:schemeClr val="hlink"/>
                                            </p:clrVal>
                                          </p:val>
                                        </p:tav>
                                      </p:tavLst>
                                    </p:anim>
                                    <p:set>
                                      <p:cBhvr>
                                        <p:cTn id="57" dur="80"/>
                                        <p:tgtEl>
                                          <p:spTgt spid="2">
                                            <p:txEl>
                                              <p:pRg st="8" end="8"/>
                                            </p:txEl>
                                          </p:spTgt>
                                        </p:tgtEl>
                                        <p:attrNameLst>
                                          <p:attrName>fill.type</p:attrName>
                                        </p:attrNameLst>
                                      </p:cBhvr>
                                      <p:to>
                                        <p:strVal val="solid"/>
                                      </p:to>
                                    </p:set>
                                  </p:childTnLst>
                                </p:cTn>
                              </p:par>
                            </p:childTnLst>
                          </p:cTn>
                        </p:par>
                        <p:par>
                          <p:cTn id="58" fill="hold">
                            <p:stCondLst>
                              <p:cond delay="12000"/>
                            </p:stCondLst>
                            <p:childTnLst>
                              <p:par>
                                <p:cTn id="59" presetID="27" presetClass="entr" presetSubtype="0" fill="hold" nodeType="afterEffect">
                                  <p:stCondLst>
                                    <p:cond delay="0"/>
                                  </p:stCondLst>
                                  <p:iterate type="lt">
                                    <p:tmPct val="50000"/>
                                  </p:iterate>
                                  <p:childTnLst>
                                    <p:set>
                                      <p:cBhvr>
                                        <p:cTn id="60" dur="1" fill="hold">
                                          <p:stCondLst>
                                            <p:cond delay="0"/>
                                          </p:stCondLst>
                                        </p:cTn>
                                        <p:tgtEl>
                                          <p:spTgt spid="2">
                                            <p:txEl>
                                              <p:pRg st="10" end="10"/>
                                            </p:txEl>
                                          </p:spTgt>
                                        </p:tgtEl>
                                        <p:attrNameLst>
                                          <p:attrName>style.visibility</p:attrName>
                                        </p:attrNameLst>
                                      </p:cBhvr>
                                      <p:to>
                                        <p:strVal val="visible"/>
                                      </p:to>
                                    </p:set>
                                    <p:anim calcmode="discrete" valueType="clr">
                                      <p:cBhvr override="childStyle">
                                        <p:cTn id="61" dur="80"/>
                                        <p:tgtEl>
                                          <p:spTgt spid="2">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2">
                                            <p:txEl>
                                              <p:pRg st="10" end="10"/>
                                            </p:txEl>
                                          </p:spTgt>
                                        </p:tgtEl>
                                        <p:attrNameLst>
                                          <p:attrName>fillcolor</p:attrName>
                                        </p:attrNameLst>
                                      </p:cBhvr>
                                      <p:tavLst>
                                        <p:tav tm="0">
                                          <p:val>
                                            <p:clrVal>
                                              <a:schemeClr val="accent2"/>
                                            </p:clrVal>
                                          </p:val>
                                        </p:tav>
                                        <p:tav tm="50000">
                                          <p:val>
                                            <p:clrVal>
                                              <a:schemeClr val="hlink"/>
                                            </p:clrVal>
                                          </p:val>
                                        </p:tav>
                                      </p:tavLst>
                                    </p:anim>
                                    <p:set>
                                      <p:cBhvr>
                                        <p:cTn id="63" dur="80"/>
                                        <p:tgtEl>
                                          <p:spTgt spid="2">
                                            <p:txEl>
                                              <p:pRg st="10" end="10"/>
                                            </p:txEl>
                                          </p:spTgt>
                                        </p:tgtEl>
                                        <p:attrNameLst>
                                          <p:attrName>fill.type</p:attrName>
                                        </p:attrNameLst>
                                      </p:cBhvr>
                                      <p:to>
                                        <p:strVal val="solid"/>
                                      </p:to>
                                    </p:set>
                                  </p:childTnLst>
                                </p:cTn>
                              </p:par>
                            </p:childTnLst>
                          </p:cTn>
                        </p:par>
                        <p:par>
                          <p:cTn id="64" fill="hold">
                            <p:stCondLst>
                              <p:cond delay="14160"/>
                            </p:stCondLst>
                            <p:childTnLst>
                              <p:par>
                                <p:cTn id="65" presetID="27" presetClass="entr" presetSubtype="0" fill="hold" nodeType="afterEffect">
                                  <p:stCondLst>
                                    <p:cond delay="0"/>
                                  </p:stCondLst>
                                  <p:iterate type="lt">
                                    <p:tmPct val="50000"/>
                                  </p:iterate>
                                  <p:childTnLst>
                                    <p:set>
                                      <p:cBhvr>
                                        <p:cTn id="66" dur="1" fill="hold">
                                          <p:stCondLst>
                                            <p:cond delay="0"/>
                                          </p:stCondLst>
                                        </p:cTn>
                                        <p:tgtEl>
                                          <p:spTgt spid="2">
                                            <p:txEl>
                                              <p:pRg st="12" end="12"/>
                                            </p:txEl>
                                          </p:spTgt>
                                        </p:tgtEl>
                                        <p:attrNameLst>
                                          <p:attrName>style.visibility</p:attrName>
                                        </p:attrNameLst>
                                      </p:cBhvr>
                                      <p:to>
                                        <p:strVal val="visible"/>
                                      </p:to>
                                    </p:set>
                                    <p:anim calcmode="discrete" valueType="clr">
                                      <p:cBhvr override="childStyle">
                                        <p:cTn id="67" dur="500"/>
                                        <p:tgtEl>
                                          <p:spTgt spid="2">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500"/>
                                        <p:tgtEl>
                                          <p:spTgt spid="2">
                                            <p:txEl>
                                              <p:pRg st="12" end="12"/>
                                            </p:txEl>
                                          </p:spTgt>
                                        </p:tgtEl>
                                        <p:attrNameLst>
                                          <p:attrName>fillcolor</p:attrName>
                                        </p:attrNameLst>
                                      </p:cBhvr>
                                      <p:tavLst>
                                        <p:tav tm="0">
                                          <p:val>
                                            <p:clrVal>
                                              <a:schemeClr val="accent2"/>
                                            </p:clrVal>
                                          </p:val>
                                        </p:tav>
                                        <p:tav tm="50000">
                                          <p:val>
                                            <p:clrVal>
                                              <a:schemeClr val="hlink"/>
                                            </p:clrVal>
                                          </p:val>
                                        </p:tav>
                                      </p:tavLst>
                                    </p:anim>
                                    <p:set>
                                      <p:cBhvr>
                                        <p:cTn id="69" dur="500"/>
                                        <p:tgtEl>
                                          <p:spTgt spid="2">
                                            <p:txEl>
                                              <p:pRg st="12" end="1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295400" y="228600"/>
            <a:ext cx="7086600" cy="609600"/>
          </a:xfrm>
        </p:spPr>
        <p:txBody>
          <a:bodyPr>
            <a:normAutofit/>
          </a:bodyPr>
          <a:lstStyle/>
          <a:p>
            <a:pPr algn="ctr" eaLnBrk="1" hangingPunct="1"/>
            <a:r>
              <a:rPr lang="en-US" dirty="0" smtClean="0"/>
              <a:t>Arcing Fault Current</a:t>
            </a:r>
          </a:p>
        </p:txBody>
      </p:sp>
      <p:sp>
        <p:nvSpPr>
          <p:cNvPr id="15364" name="Rectangle 3"/>
          <p:cNvSpPr>
            <a:spLocks noGrp="1" noChangeArrowheads="1"/>
          </p:cNvSpPr>
          <p:nvPr>
            <p:ph idx="1"/>
          </p:nvPr>
        </p:nvSpPr>
        <p:spPr>
          <a:xfrm>
            <a:off x="685800" y="1219201"/>
            <a:ext cx="7620000" cy="4724400"/>
          </a:xfrm>
          <a:noFill/>
        </p:spPr>
        <p:txBody>
          <a:bodyPr>
            <a:normAutofit fontScale="85000" lnSpcReduction="20000"/>
          </a:bodyPr>
          <a:lstStyle/>
          <a:p>
            <a:pPr algn="l" eaLnBrk="1" hangingPunct="1">
              <a:buNone/>
            </a:pPr>
            <a:r>
              <a:rPr lang="en-US" sz="1600" i="1" dirty="0" smtClean="0">
                <a:cs typeface="Times New Roman" panose="02020603050405020304" pitchFamily="18" charset="0"/>
              </a:rPr>
              <a:t>                     For bus voltage &lt; 1 kV and 700A </a:t>
            </a:r>
            <a:r>
              <a:rPr lang="en-US" sz="1600" i="1" dirty="0" smtClean="0">
                <a:latin typeface="Times New Roman" panose="02020603050405020304" pitchFamily="18" charset="0"/>
                <a:cs typeface="Times New Roman" panose="02020603050405020304" pitchFamily="18" charset="0"/>
                <a:sym typeface="Symbol" panose="05050102010706020507" pitchFamily="18" charset="2"/>
              </a:rPr>
              <a:t></a:t>
            </a:r>
            <a:r>
              <a:rPr lang="en-US" sz="1600" i="1" dirty="0" smtClean="0">
                <a:cs typeface="Times New Roman" panose="02020603050405020304" pitchFamily="18" charset="0"/>
              </a:rPr>
              <a:t> I</a:t>
            </a:r>
            <a:r>
              <a:rPr lang="en-US" sz="1600" i="1" baseline="-30000" dirty="0" smtClean="0">
                <a:cs typeface="Times New Roman" panose="02020603050405020304" pitchFamily="18" charset="0"/>
              </a:rPr>
              <a:t>B</a:t>
            </a:r>
            <a:r>
              <a:rPr lang="en-US" sz="1600" i="1" dirty="0" smtClean="0">
                <a:cs typeface="Times New Roman" panose="02020603050405020304" pitchFamily="18" charset="0"/>
              </a:rPr>
              <a:t> </a:t>
            </a:r>
            <a:r>
              <a:rPr lang="en-US" sz="1600" i="1" dirty="0" smtClean="0">
                <a:latin typeface="Times New Roman" panose="02020603050405020304" pitchFamily="18" charset="0"/>
                <a:cs typeface="Times New Roman" panose="02020603050405020304" pitchFamily="18" charset="0"/>
                <a:sym typeface="Symbol" panose="05050102010706020507" pitchFamily="18" charset="2"/>
              </a:rPr>
              <a:t></a:t>
            </a:r>
            <a:r>
              <a:rPr lang="en-US" sz="1600" i="1" baseline="-30000" dirty="0" smtClean="0">
                <a:cs typeface="Times New Roman" panose="02020603050405020304" pitchFamily="18" charset="0"/>
              </a:rPr>
              <a:t> </a:t>
            </a:r>
            <a:r>
              <a:rPr lang="en-US" sz="1600" i="1" dirty="0" smtClean="0">
                <a:cs typeface="Times New Roman" panose="02020603050405020304" pitchFamily="18" charset="0"/>
              </a:rPr>
              <a:t>106kA</a:t>
            </a:r>
          </a:p>
          <a:p>
            <a:pPr algn="l" eaLnBrk="1" hangingPunct="1">
              <a:buNone/>
            </a:pPr>
            <a:endParaRPr lang="en-US" sz="1600" i="1" dirty="0" smtClean="0">
              <a:cs typeface="Times New Roman" panose="02020603050405020304" pitchFamily="18" charset="0"/>
            </a:endParaRPr>
          </a:p>
          <a:p>
            <a:pPr marL="109728" indent="0" algn="l" eaLnBrk="1" hangingPunct="1">
              <a:buNone/>
            </a:pPr>
            <a:r>
              <a:rPr lang="en-US" sz="2000" i="1" dirty="0">
                <a:cs typeface="Times New Roman" panose="02020603050405020304" pitchFamily="18" charset="0"/>
              </a:rPr>
              <a:t>  </a:t>
            </a:r>
            <a:r>
              <a:rPr lang="en-US" sz="2000" i="1" dirty="0" smtClean="0">
                <a:cs typeface="Times New Roman" panose="02020603050405020304" pitchFamily="18" charset="0"/>
              </a:rPr>
              <a:t>   </a:t>
            </a:r>
            <a:r>
              <a:rPr lang="en-US" sz="2000" dirty="0" smtClean="0">
                <a:cs typeface="Times New Roman" panose="02020603050405020304" pitchFamily="18" charset="0"/>
              </a:rPr>
              <a:t>log (I</a:t>
            </a:r>
            <a:r>
              <a:rPr lang="en-US" sz="2000" baseline="-30000" dirty="0" smtClean="0">
                <a:cs typeface="Times New Roman" panose="02020603050405020304" pitchFamily="18" charset="0"/>
              </a:rPr>
              <a:t>A</a:t>
            </a:r>
            <a:r>
              <a:rPr lang="en-US" sz="2000" dirty="0" smtClean="0">
                <a:cs typeface="Times New Roman" panose="02020603050405020304" pitchFamily="18" charset="0"/>
              </a:rPr>
              <a:t>) = K + 0.662 log (I</a:t>
            </a:r>
            <a:r>
              <a:rPr lang="en-US" sz="2000" baseline="-30000" dirty="0" smtClean="0">
                <a:cs typeface="Times New Roman" panose="02020603050405020304" pitchFamily="18" charset="0"/>
              </a:rPr>
              <a:t>B</a:t>
            </a:r>
            <a:r>
              <a:rPr lang="en-US" sz="2000" dirty="0" smtClean="0">
                <a:cs typeface="Times New Roman" panose="02020603050405020304" pitchFamily="18" charset="0"/>
              </a:rPr>
              <a:t>) + 0.0966 V + 0.000526 G + </a:t>
            </a:r>
          </a:p>
          <a:p>
            <a:pPr marL="109728" indent="0" algn="l" eaLnBrk="1" hangingPunct="1">
              <a:buNone/>
            </a:pPr>
            <a:r>
              <a:rPr lang="en-US" sz="2000" dirty="0" smtClean="0">
                <a:cs typeface="Times New Roman" panose="02020603050405020304" pitchFamily="18" charset="0"/>
              </a:rPr>
              <a:t>	</a:t>
            </a:r>
            <a:r>
              <a:rPr lang="en-US" sz="2000" dirty="0">
                <a:cs typeface="Times New Roman" panose="02020603050405020304" pitchFamily="18" charset="0"/>
              </a:rPr>
              <a:t> </a:t>
            </a:r>
            <a:r>
              <a:rPr lang="en-US" sz="2000" dirty="0" smtClean="0">
                <a:cs typeface="Times New Roman" panose="02020603050405020304" pitchFamily="18" charset="0"/>
              </a:rPr>
              <a:t>       0.5588 V log (I</a:t>
            </a:r>
            <a:r>
              <a:rPr lang="en-US" sz="2000" baseline="-30000" dirty="0" smtClean="0">
                <a:cs typeface="Times New Roman" panose="02020603050405020304" pitchFamily="18" charset="0"/>
              </a:rPr>
              <a:t>B</a:t>
            </a:r>
            <a:r>
              <a:rPr lang="en-US" sz="2000" dirty="0" smtClean="0">
                <a:cs typeface="Times New Roman" panose="02020603050405020304" pitchFamily="18" charset="0"/>
              </a:rPr>
              <a:t>) – 0.00304 G log (I</a:t>
            </a:r>
            <a:r>
              <a:rPr lang="en-US" sz="2000" baseline="-30000" dirty="0" smtClean="0">
                <a:cs typeface="Times New Roman" panose="02020603050405020304" pitchFamily="18" charset="0"/>
              </a:rPr>
              <a:t>B</a:t>
            </a:r>
            <a:r>
              <a:rPr lang="en-US" sz="2000" dirty="0" smtClean="0">
                <a:cs typeface="Times New Roman" panose="02020603050405020304" pitchFamily="18" charset="0"/>
              </a:rPr>
              <a:t>)</a:t>
            </a:r>
          </a:p>
          <a:p>
            <a:pPr algn="l" eaLnBrk="1" hangingPunct="1">
              <a:buNone/>
            </a:pPr>
            <a:r>
              <a:rPr lang="en-US" sz="1600" i="1" dirty="0" smtClean="0">
                <a:cs typeface="Times New Roman" panose="02020603050405020304" pitchFamily="18" charset="0"/>
              </a:rPr>
              <a:t>      </a:t>
            </a:r>
            <a:r>
              <a:rPr lang="en-US" sz="1800" dirty="0" smtClean="0">
                <a:cs typeface="Times New Roman" panose="02020603050405020304" pitchFamily="18" charset="0"/>
              </a:rPr>
              <a:t>where</a:t>
            </a:r>
          </a:p>
          <a:p>
            <a:pPr algn="l" eaLnBrk="1" hangingPunct="1">
              <a:buNone/>
            </a:pPr>
            <a:endParaRPr lang="en-US" sz="1600" dirty="0" smtClean="0">
              <a:cs typeface="Times New Roman" panose="02020603050405020304" pitchFamily="18" charset="0"/>
            </a:endParaRPr>
          </a:p>
          <a:p>
            <a:pPr algn="l" eaLnBrk="1" hangingPunct="1">
              <a:buNone/>
            </a:pPr>
            <a:r>
              <a:rPr lang="en-US" sz="1600" i="1" dirty="0" smtClean="0">
                <a:cs typeface="Times New Roman" panose="02020603050405020304" pitchFamily="18" charset="0"/>
              </a:rPr>
              <a:t>      </a:t>
            </a:r>
            <a:r>
              <a:rPr lang="en-US" sz="1800" dirty="0" smtClean="0">
                <a:cs typeface="Times New Roman" panose="02020603050405020304" pitchFamily="18" charset="0"/>
              </a:rPr>
              <a:t>log	  log10</a:t>
            </a:r>
          </a:p>
          <a:p>
            <a:pPr algn="l" eaLnBrk="1" hangingPunct="1">
              <a:buNone/>
            </a:pPr>
            <a:r>
              <a:rPr lang="en-US" sz="1800" dirty="0" smtClean="0">
                <a:cs typeface="Times New Roman" panose="02020603050405020304" pitchFamily="18" charset="0"/>
              </a:rPr>
              <a:t>     I</a:t>
            </a:r>
            <a:r>
              <a:rPr lang="en-US" sz="1800" baseline="-30000" dirty="0" smtClean="0">
                <a:cs typeface="Times New Roman" panose="02020603050405020304" pitchFamily="18" charset="0"/>
              </a:rPr>
              <a:t>A</a:t>
            </a:r>
            <a:r>
              <a:rPr lang="en-US" sz="1800" dirty="0" smtClean="0">
                <a:cs typeface="Times New Roman" panose="02020603050405020304" pitchFamily="18" charset="0"/>
              </a:rPr>
              <a:t>	  arcing fault current</a:t>
            </a:r>
          </a:p>
          <a:p>
            <a:pPr algn="l" eaLnBrk="1" hangingPunct="1">
              <a:buNone/>
            </a:pPr>
            <a:r>
              <a:rPr lang="en-US" sz="1800" dirty="0" smtClean="0">
                <a:cs typeface="Times New Roman" panose="02020603050405020304" pitchFamily="18" charset="0"/>
              </a:rPr>
              <a:t>     K	  –0.153 for open configuration and</a:t>
            </a:r>
          </a:p>
          <a:p>
            <a:pPr algn="l" eaLnBrk="1" hangingPunct="1">
              <a:buNone/>
            </a:pPr>
            <a:r>
              <a:rPr lang="en-US" sz="1800" dirty="0" smtClean="0">
                <a:cs typeface="Times New Roman" panose="02020603050405020304" pitchFamily="18" charset="0"/>
              </a:rPr>
              <a:t>      	  –0.097 for box configuration</a:t>
            </a:r>
          </a:p>
          <a:p>
            <a:pPr algn="l" eaLnBrk="1" hangingPunct="1">
              <a:buNone/>
            </a:pPr>
            <a:r>
              <a:rPr lang="en-US" sz="1800" dirty="0" smtClean="0">
                <a:cs typeface="Times New Roman" panose="02020603050405020304" pitchFamily="18" charset="0"/>
              </a:rPr>
              <a:t>     I</a:t>
            </a:r>
            <a:r>
              <a:rPr lang="en-US" sz="1800" baseline="-30000" dirty="0" smtClean="0">
                <a:cs typeface="Times New Roman" panose="02020603050405020304" pitchFamily="18" charset="0"/>
              </a:rPr>
              <a:t>B</a:t>
            </a:r>
            <a:r>
              <a:rPr lang="en-US" sz="1800" dirty="0" smtClean="0">
                <a:cs typeface="Times New Roman" panose="02020603050405020304" pitchFamily="18" charset="0"/>
              </a:rPr>
              <a:t>	  bolted fault current – 3phase sym rms kA at the bus</a:t>
            </a:r>
          </a:p>
          <a:p>
            <a:pPr algn="l" eaLnBrk="1" hangingPunct="1">
              <a:buNone/>
            </a:pPr>
            <a:r>
              <a:rPr lang="en-US" sz="1800" dirty="0" smtClean="0">
                <a:cs typeface="Times New Roman" panose="02020603050405020304" pitchFamily="18" charset="0"/>
              </a:rPr>
              <a:t>     V	  bus voltage in kV</a:t>
            </a:r>
          </a:p>
          <a:p>
            <a:pPr algn="l" eaLnBrk="1" hangingPunct="1">
              <a:buNone/>
            </a:pPr>
            <a:r>
              <a:rPr lang="en-US" sz="1800" dirty="0" smtClean="0">
                <a:cs typeface="Times New Roman" panose="02020603050405020304" pitchFamily="18" charset="0"/>
              </a:rPr>
              <a:t>     G	  bus bar gap between conductors in mm</a:t>
            </a:r>
          </a:p>
          <a:p>
            <a:pPr algn="l" eaLnBrk="1" hangingPunct="1">
              <a:buNone/>
            </a:pPr>
            <a:r>
              <a:rPr lang="en-US" sz="1600" dirty="0" smtClean="0">
                <a:cs typeface="Times New Roman" panose="02020603050405020304" pitchFamily="18" charset="0"/>
              </a:rPr>
              <a:t> </a:t>
            </a:r>
          </a:p>
          <a:p>
            <a:pPr algn="l" eaLnBrk="1" hangingPunct="1">
              <a:buNone/>
            </a:pPr>
            <a:r>
              <a:rPr lang="en-US" sz="1600" dirty="0" smtClean="0">
                <a:cs typeface="Times New Roman" panose="02020603050405020304" pitchFamily="18" charset="0"/>
              </a:rPr>
              <a:t>                         </a:t>
            </a:r>
            <a:r>
              <a:rPr lang="en-US" sz="1800" dirty="0" smtClean="0">
                <a:cs typeface="Times New Roman" panose="02020603050405020304" pitchFamily="18" charset="0"/>
              </a:rPr>
              <a:t>For bus voltage &gt;= 1 kV and 700A </a:t>
            </a:r>
            <a:r>
              <a:rPr lang="en-US" sz="18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1800" dirty="0" smtClean="0">
                <a:cs typeface="Times New Roman" panose="02020603050405020304" pitchFamily="18" charset="0"/>
              </a:rPr>
              <a:t> I</a:t>
            </a:r>
            <a:r>
              <a:rPr lang="en-US" sz="1800" baseline="-30000" dirty="0" smtClean="0">
                <a:cs typeface="Times New Roman" panose="02020603050405020304" pitchFamily="18" charset="0"/>
              </a:rPr>
              <a:t>B</a:t>
            </a:r>
            <a:r>
              <a:rPr lang="en-US" sz="1800" dirty="0" smtClean="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1800" baseline="-30000" dirty="0" smtClean="0">
                <a:cs typeface="Times New Roman" panose="02020603050405020304" pitchFamily="18" charset="0"/>
              </a:rPr>
              <a:t> </a:t>
            </a:r>
            <a:r>
              <a:rPr lang="en-US" sz="1800" dirty="0" smtClean="0">
                <a:cs typeface="Times New Roman" panose="02020603050405020304" pitchFamily="18" charset="0"/>
              </a:rPr>
              <a:t>106kA</a:t>
            </a:r>
          </a:p>
          <a:p>
            <a:pPr algn="l" eaLnBrk="1" hangingPunct="1">
              <a:buNone/>
            </a:pPr>
            <a:r>
              <a:rPr lang="en-US" sz="2000" i="1" dirty="0" smtClean="0">
                <a:cs typeface="Times New Roman" panose="02020603050405020304" pitchFamily="18" charset="0"/>
              </a:rPr>
              <a:t>              </a:t>
            </a:r>
          </a:p>
          <a:p>
            <a:pPr algn="l" eaLnBrk="1" hangingPunct="1">
              <a:buNone/>
            </a:pPr>
            <a:r>
              <a:rPr lang="en-US" sz="2000" i="1" dirty="0">
                <a:cs typeface="Times New Roman" panose="02020603050405020304" pitchFamily="18" charset="0"/>
              </a:rPr>
              <a:t>	</a:t>
            </a:r>
            <a:r>
              <a:rPr lang="en-US" sz="2000" i="1" dirty="0" smtClean="0">
                <a:cs typeface="Times New Roman" panose="02020603050405020304" pitchFamily="18" charset="0"/>
              </a:rPr>
              <a:t>	             </a:t>
            </a:r>
            <a:r>
              <a:rPr lang="en-US" sz="2000" dirty="0" smtClean="0">
                <a:cs typeface="Times New Roman" panose="02020603050405020304" pitchFamily="18" charset="0"/>
              </a:rPr>
              <a:t>log (I</a:t>
            </a:r>
            <a:r>
              <a:rPr lang="en-US" sz="2000" baseline="-30000" dirty="0" smtClean="0">
                <a:cs typeface="Times New Roman" panose="02020603050405020304" pitchFamily="18" charset="0"/>
              </a:rPr>
              <a:t>A</a:t>
            </a:r>
            <a:r>
              <a:rPr lang="en-US" sz="2000" dirty="0" smtClean="0">
                <a:cs typeface="Times New Roman" panose="02020603050405020304" pitchFamily="18" charset="0"/>
              </a:rPr>
              <a:t>) =0.00402 + 0.983 log (I</a:t>
            </a:r>
            <a:r>
              <a:rPr lang="en-US" sz="2000" baseline="-30000" dirty="0" smtClean="0">
                <a:cs typeface="Times New Roman" panose="02020603050405020304" pitchFamily="18" charset="0"/>
              </a:rPr>
              <a:t>B</a:t>
            </a:r>
            <a:r>
              <a:rPr lang="en-US" sz="2000" dirty="0" smtClean="0">
                <a:cs typeface="Times New Roman" panose="02020603050405020304" pitchFamily="18" charset="0"/>
              </a:rPr>
              <a:t>)</a:t>
            </a:r>
            <a:r>
              <a:rPr lang="en-US" sz="1600" i="1" dirty="0" smtClean="0">
                <a:cs typeface="Times New Roman" panose="02020603050405020304" pitchFamily="18" charset="0"/>
              </a:rPr>
              <a:t/>
            </a:r>
            <a:br>
              <a:rPr lang="en-US" sz="1600" i="1" dirty="0" smtClean="0">
                <a:cs typeface="Times New Roman" panose="02020603050405020304" pitchFamily="18" charset="0"/>
              </a:rPr>
            </a:br>
            <a:endParaRPr lang="en-US" sz="1600" i="1" dirty="0" smtClean="0">
              <a:cs typeface="Times New Roman" panose="02020603050405020304" pitchFamily="18" charset="0"/>
            </a:endParaRPr>
          </a:p>
        </p:txBody>
      </p:sp>
      <p:sp>
        <p:nvSpPr>
          <p:cNvPr id="2" name="Date Placeholder 1"/>
          <p:cNvSpPr>
            <a:spLocks noGrp="1"/>
          </p:cNvSpPr>
          <p:nvPr>
            <p:ph type="dt" sz="half" idx="10"/>
          </p:nvPr>
        </p:nvSpPr>
        <p:spPr/>
        <p:txBody>
          <a:bodyPr/>
          <a:lstStyle/>
          <a:p>
            <a:fld id="{0B9276AA-2129-4AB0-8E38-373B5CD8C866}"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10210759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1000"/>
                                        <p:tgtEl>
                                          <p:spTgt spid="15364">
                                            <p:txEl>
                                              <p:pRg st="0" end="0"/>
                                            </p:txEl>
                                          </p:spTgt>
                                        </p:tgtEl>
                                      </p:cBhvr>
                                    </p:animEffect>
                                    <p:anim calcmode="lin" valueType="num">
                                      <p:cBhvr>
                                        <p:cTn id="8" dur="10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fade">
                                      <p:cBhvr>
                                        <p:cTn id="12" dur="1000"/>
                                        <p:tgtEl>
                                          <p:spTgt spid="15364">
                                            <p:txEl>
                                              <p:pRg st="2" end="2"/>
                                            </p:txEl>
                                          </p:spTgt>
                                        </p:tgtEl>
                                      </p:cBhvr>
                                    </p:animEffect>
                                    <p:anim calcmode="lin" valueType="num">
                                      <p:cBhvr>
                                        <p:cTn id="13" dur="10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536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4">
                                            <p:txEl>
                                              <p:pRg st="3" end="3"/>
                                            </p:txEl>
                                          </p:spTgt>
                                        </p:tgtEl>
                                        <p:attrNameLst>
                                          <p:attrName>style.visibility</p:attrName>
                                        </p:attrNameLst>
                                      </p:cBhvr>
                                      <p:to>
                                        <p:strVal val="visible"/>
                                      </p:to>
                                    </p:set>
                                    <p:animEffect transition="in" filter="fade">
                                      <p:cBhvr>
                                        <p:cTn id="17" dur="1000"/>
                                        <p:tgtEl>
                                          <p:spTgt spid="15364">
                                            <p:txEl>
                                              <p:pRg st="3" end="3"/>
                                            </p:txEl>
                                          </p:spTgt>
                                        </p:tgtEl>
                                      </p:cBhvr>
                                    </p:animEffect>
                                    <p:anim calcmode="lin" valueType="num">
                                      <p:cBhvr>
                                        <p:cTn id="18" dur="1000" fill="hold"/>
                                        <p:tgtEl>
                                          <p:spTgt spid="1536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536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364">
                                            <p:txEl>
                                              <p:pRg st="4" end="4"/>
                                            </p:txEl>
                                          </p:spTgt>
                                        </p:tgtEl>
                                        <p:attrNameLst>
                                          <p:attrName>style.visibility</p:attrName>
                                        </p:attrNameLst>
                                      </p:cBhvr>
                                      <p:to>
                                        <p:strVal val="visible"/>
                                      </p:to>
                                    </p:set>
                                    <p:animEffect transition="in" filter="fade">
                                      <p:cBhvr>
                                        <p:cTn id="22" dur="1000"/>
                                        <p:tgtEl>
                                          <p:spTgt spid="15364">
                                            <p:txEl>
                                              <p:pRg st="4" end="4"/>
                                            </p:txEl>
                                          </p:spTgt>
                                        </p:tgtEl>
                                      </p:cBhvr>
                                    </p:animEffect>
                                    <p:anim calcmode="lin" valueType="num">
                                      <p:cBhvr>
                                        <p:cTn id="23" dur="1000" fill="hold"/>
                                        <p:tgtEl>
                                          <p:spTgt spid="1536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536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364">
                                            <p:txEl>
                                              <p:pRg st="6" end="6"/>
                                            </p:txEl>
                                          </p:spTgt>
                                        </p:tgtEl>
                                        <p:attrNameLst>
                                          <p:attrName>style.visibility</p:attrName>
                                        </p:attrNameLst>
                                      </p:cBhvr>
                                      <p:to>
                                        <p:strVal val="visible"/>
                                      </p:to>
                                    </p:set>
                                    <p:animEffect transition="in" filter="fade">
                                      <p:cBhvr>
                                        <p:cTn id="27" dur="1000"/>
                                        <p:tgtEl>
                                          <p:spTgt spid="15364">
                                            <p:txEl>
                                              <p:pRg st="6" end="6"/>
                                            </p:txEl>
                                          </p:spTgt>
                                        </p:tgtEl>
                                      </p:cBhvr>
                                    </p:animEffect>
                                    <p:anim calcmode="lin" valueType="num">
                                      <p:cBhvr>
                                        <p:cTn id="28" dur="1000" fill="hold"/>
                                        <p:tgtEl>
                                          <p:spTgt spid="1536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15364">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364">
                                            <p:txEl>
                                              <p:pRg st="7" end="7"/>
                                            </p:txEl>
                                          </p:spTgt>
                                        </p:tgtEl>
                                        <p:attrNameLst>
                                          <p:attrName>style.visibility</p:attrName>
                                        </p:attrNameLst>
                                      </p:cBhvr>
                                      <p:to>
                                        <p:strVal val="visible"/>
                                      </p:to>
                                    </p:set>
                                    <p:animEffect transition="in" filter="fade">
                                      <p:cBhvr>
                                        <p:cTn id="32" dur="1000"/>
                                        <p:tgtEl>
                                          <p:spTgt spid="15364">
                                            <p:txEl>
                                              <p:pRg st="7" end="7"/>
                                            </p:txEl>
                                          </p:spTgt>
                                        </p:tgtEl>
                                      </p:cBhvr>
                                    </p:animEffect>
                                    <p:anim calcmode="lin" valueType="num">
                                      <p:cBhvr>
                                        <p:cTn id="33" dur="1000" fill="hold"/>
                                        <p:tgtEl>
                                          <p:spTgt spid="15364">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15364">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4">
                                            <p:txEl>
                                              <p:pRg st="8" end="8"/>
                                            </p:txEl>
                                          </p:spTgt>
                                        </p:tgtEl>
                                        <p:attrNameLst>
                                          <p:attrName>style.visibility</p:attrName>
                                        </p:attrNameLst>
                                      </p:cBhvr>
                                      <p:to>
                                        <p:strVal val="visible"/>
                                      </p:to>
                                    </p:set>
                                    <p:animEffect transition="in" filter="fade">
                                      <p:cBhvr>
                                        <p:cTn id="37" dur="1000"/>
                                        <p:tgtEl>
                                          <p:spTgt spid="15364">
                                            <p:txEl>
                                              <p:pRg st="8" end="8"/>
                                            </p:txEl>
                                          </p:spTgt>
                                        </p:tgtEl>
                                      </p:cBhvr>
                                    </p:animEffect>
                                    <p:anim calcmode="lin" valueType="num">
                                      <p:cBhvr>
                                        <p:cTn id="38" dur="1000" fill="hold"/>
                                        <p:tgtEl>
                                          <p:spTgt spid="15364">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15364">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364">
                                            <p:txEl>
                                              <p:pRg st="9" end="9"/>
                                            </p:txEl>
                                          </p:spTgt>
                                        </p:tgtEl>
                                        <p:attrNameLst>
                                          <p:attrName>style.visibility</p:attrName>
                                        </p:attrNameLst>
                                      </p:cBhvr>
                                      <p:to>
                                        <p:strVal val="visible"/>
                                      </p:to>
                                    </p:set>
                                    <p:animEffect transition="in" filter="fade">
                                      <p:cBhvr>
                                        <p:cTn id="42" dur="1000"/>
                                        <p:tgtEl>
                                          <p:spTgt spid="15364">
                                            <p:txEl>
                                              <p:pRg st="9" end="9"/>
                                            </p:txEl>
                                          </p:spTgt>
                                        </p:tgtEl>
                                      </p:cBhvr>
                                    </p:animEffect>
                                    <p:anim calcmode="lin" valueType="num">
                                      <p:cBhvr>
                                        <p:cTn id="43" dur="1000" fill="hold"/>
                                        <p:tgtEl>
                                          <p:spTgt spid="1536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15364">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364">
                                            <p:txEl>
                                              <p:pRg st="10" end="10"/>
                                            </p:txEl>
                                          </p:spTgt>
                                        </p:tgtEl>
                                        <p:attrNameLst>
                                          <p:attrName>style.visibility</p:attrName>
                                        </p:attrNameLst>
                                      </p:cBhvr>
                                      <p:to>
                                        <p:strVal val="visible"/>
                                      </p:to>
                                    </p:set>
                                    <p:animEffect transition="in" filter="fade">
                                      <p:cBhvr>
                                        <p:cTn id="47" dur="1000"/>
                                        <p:tgtEl>
                                          <p:spTgt spid="15364">
                                            <p:txEl>
                                              <p:pRg st="10" end="10"/>
                                            </p:txEl>
                                          </p:spTgt>
                                        </p:tgtEl>
                                      </p:cBhvr>
                                    </p:animEffect>
                                    <p:anim calcmode="lin" valueType="num">
                                      <p:cBhvr>
                                        <p:cTn id="48" dur="1000" fill="hold"/>
                                        <p:tgtEl>
                                          <p:spTgt spid="15364">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15364">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364">
                                            <p:txEl>
                                              <p:pRg st="11" end="11"/>
                                            </p:txEl>
                                          </p:spTgt>
                                        </p:tgtEl>
                                        <p:attrNameLst>
                                          <p:attrName>style.visibility</p:attrName>
                                        </p:attrNameLst>
                                      </p:cBhvr>
                                      <p:to>
                                        <p:strVal val="visible"/>
                                      </p:to>
                                    </p:set>
                                    <p:animEffect transition="in" filter="fade">
                                      <p:cBhvr>
                                        <p:cTn id="52" dur="1000"/>
                                        <p:tgtEl>
                                          <p:spTgt spid="15364">
                                            <p:txEl>
                                              <p:pRg st="11" end="11"/>
                                            </p:txEl>
                                          </p:spTgt>
                                        </p:tgtEl>
                                      </p:cBhvr>
                                    </p:animEffect>
                                    <p:anim calcmode="lin" valueType="num">
                                      <p:cBhvr>
                                        <p:cTn id="53" dur="1000" fill="hold"/>
                                        <p:tgtEl>
                                          <p:spTgt spid="15364">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15364">
                                            <p:txEl>
                                              <p:pRg st="11" end="11"/>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364">
                                            <p:txEl>
                                              <p:pRg st="12" end="12"/>
                                            </p:txEl>
                                          </p:spTgt>
                                        </p:tgtEl>
                                        <p:attrNameLst>
                                          <p:attrName>style.visibility</p:attrName>
                                        </p:attrNameLst>
                                      </p:cBhvr>
                                      <p:to>
                                        <p:strVal val="visible"/>
                                      </p:to>
                                    </p:set>
                                    <p:animEffect transition="in" filter="fade">
                                      <p:cBhvr>
                                        <p:cTn id="57" dur="1000"/>
                                        <p:tgtEl>
                                          <p:spTgt spid="15364">
                                            <p:txEl>
                                              <p:pRg st="12" end="12"/>
                                            </p:txEl>
                                          </p:spTgt>
                                        </p:tgtEl>
                                      </p:cBhvr>
                                    </p:animEffect>
                                    <p:anim calcmode="lin" valueType="num">
                                      <p:cBhvr>
                                        <p:cTn id="58" dur="1000" fill="hold"/>
                                        <p:tgtEl>
                                          <p:spTgt spid="15364">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15364">
                                            <p:txEl>
                                              <p:pRg st="12" end="12"/>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364">
                                            <p:txEl>
                                              <p:pRg st="13" end="13"/>
                                            </p:txEl>
                                          </p:spTgt>
                                        </p:tgtEl>
                                        <p:attrNameLst>
                                          <p:attrName>style.visibility</p:attrName>
                                        </p:attrNameLst>
                                      </p:cBhvr>
                                      <p:to>
                                        <p:strVal val="visible"/>
                                      </p:to>
                                    </p:set>
                                    <p:animEffect transition="in" filter="fade">
                                      <p:cBhvr>
                                        <p:cTn id="62" dur="1000"/>
                                        <p:tgtEl>
                                          <p:spTgt spid="15364">
                                            <p:txEl>
                                              <p:pRg st="13" end="13"/>
                                            </p:txEl>
                                          </p:spTgt>
                                        </p:tgtEl>
                                      </p:cBhvr>
                                    </p:animEffect>
                                    <p:anim calcmode="lin" valueType="num">
                                      <p:cBhvr>
                                        <p:cTn id="63" dur="1000" fill="hold"/>
                                        <p:tgtEl>
                                          <p:spTgt spid="15364">
                                            <p:txEl>
                                              <p:pRg st="13" end="13"/>
                                            </p:txEl>
                                          </p:spTgt>
                                        </p:tgtEl>
                                        <p:attrNameLst>
                                          <p:attrName>ppt_x</p:attrName>
                                        </p:attrNameLst>
                                      </p:cBhvr>
                                      <p:tavLst>
                                        <p:tav tm="0">
                                          <p:val>
                                            <p:strVal val="#ppt_x"/>
                                          </p:val>
                                        </p:tav>
                                        <p:tav tm="100000">
                                          <p:val>
                                            <p:strVal val="#ppt_x"/>
                                          </p:val>
                                        </p:tav>
                                      </p:tavLst>
                                    </p:anim>
                                    <p:anim calcmode="lin" valueType="num">
                                      <p:cBhvr>
                                        <p:cTn id="64" dur="1000" fill="hold"/>
                                        <p:tgtEl>
                                          <p:spTgt spid="15364">
                                            <p:txEl>
                                              <p:pRg st="13" end="13"/>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364">
                                            <p:txEl>
                                              <p:pRg st="14" end="14"/>
                                            </p:txEl>
                                          </p:spTgt>
                                        </p:tgtEl>
                                        <p:attrNameLst>
                                          <p:attrName>style.visibility</p:attrName>
                                        </p:attrNameLst>
                                      </p:cBhvr>
                                      <p:to>
                                        <p:strVal val="visible"/>
                                      </p:to>
                                    </p:set>
                                    <p:animEffect transition="in" filter="fade">
                                      <p:cBhvr>
                                        <p:cTn id="67" dur="1000"/>
                                        <p:tgtEl>
                                          <p:spTgt spid="15364">
                                            <p:txEl>
                                              <p:pRg st="14" end="14"/>
                                            </p:txEl>
                                          </p:spTgt>
                                        </p:tgtEl>
                                      </p:cBhvr>
                                    </p:animEffect>
                                    <p:anim calcmode="lin" valueType="num">
                                      <p:cBhvr>
                                        <p:cTn id="68" dur="1000" fill="hold"/>
                                        <p:tgtEl>
                                          <p:spTgt spid="15364">
                                            <p:txEl>
                                              <p:pRg st="14" end="14"/>
                                            </p:txEl>
                                          </p:spTgt>
                                        </p:tgtEl>
                                        <p:attrNameLst>
                                          <p:attrName>ppt_x</p:attrName>
                                        </p:attrNameLst>
                                      </p:cBhvr>
                                      <p:tavLst>
                                        <p:tav tm="0">
                                          <p:val>
                                            <p:strVal val="#ppt_x"/>
                                          </p:val>
                                        </p:tav>
                                        <p:tav tm="100000">
                                          <p:val>
                                            <p:strVal val="#ppt_x"/>
                                          </p:val>
                                        </p:tav>
                                      </p:tavLst>
                                    </p:anim>
                                    <p:anim calcmode="lin" valueType="num">
                                      <p:cBhvr>
                                        <p:cTn id="69" dur="1000" fill="hold"/>
                                        <p:tgtEl>
                                          <p:spTgt spid="15364">
                                            <p:txEl>
                                              <p:pRg st="14" end="14"/>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364">
                                            <p:txEl>
                                              <p:pRg st="15" end="15"/>
                                            </p:txEl>
                                          </p:spTgt>
                                        </p:tgtEl>
                                        <p:attrNameLst>
                                          <p:attrName>style.visibility</p:attrName>
                                        </p:attrNameLst>
                                      </p:cBhvr>
                                      <p:to>
                                        <p:strVal val="visible"/>
                                      </p:to>
                                    </p:set>
                                    <p:animEffect transition="in" filter="fade">
                                      <p:cBhvr>
                                        <p:cTn id="72" dur="1000"/>
                                        <p:tgtEl>
                                          <p:spTgt spid="15364">
                                            <p:txEl>
                                              <p:pRg st="15" end="15"/>
                                            </p:txEl>
                                          </p:spTgt>
                                        </p:tgtEl>
                                      </p:cBhvr>
                                    </p:animEffect>
                                    <p:anim calcmode="lin" valueType="num">
                                      <p:cBhvr>
                                        <p:cTn id="73" dur="1000" fill="hold"/>
                                        <p:tgtEl>
                                          <p:spTgt spid="15364">
                                            <p:txEl>
                                              <p:pRg st="15" end="15"/>
                                            </p:txEl>
                                          </p:spTgt>
                                        </p:tgtEl>
                                        <p:attrNameLst>
                                          <p:attrName>ppt_x</p:attrName>
                                        </p:attrNameLst>
                                      </p:cBhvr>
                                      <p:tavLst>
                                        <p:tav tm="0">
                                          <p:val>
                                            <p:strVal val="#ppt_x"/>
                                          </p:val>
                                        </p:tav>
                                        <p:tav tm="100000">
                                          <p:val>
                                            <p:strVal val="#ppt_x"/>
                                          </p:val>
                                        </p:tav>
                                      </p:tavLst>
                                    </p:anim>
                                    <p:anim calcmode="lin" valueType="num">
                                      <p:cBhvr>
                                        <p:cTn id="74" dur="1000" fill="hold"/>
                                        <p:tgtEl>
                                          <p:spTgt spid="15364">
                                            <p:txEl>
                                              <p:pRg st="15" end="15"/>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5364">
                                            <p:txEl>
                                              <p:pRg st="16" end="16"/>
                                            </p:txEl>
                                          </p:spTgt>
                                        </p:tgtEl>
                                        <p:attrNameLst>
                                          <p:attrName>style.visibility</p:attrName>
                                        </p:attrNameLst>
                                      </p:cBhvr>
                                      <p:to>
                                        <p:strVal val="visible"/>
                                      </p:to>
                                    </p:set>
                                    <p:animEffect transition="in" filter="fade">
                                      <p:cBhvr>
                                        <p:cTn id="77" dur="1000"/>
                                        <p:tgtEl>
                                          <p:spTgt spid="15364">
                                            <p:txEl>
                                              <p:pRg st="16" end="16"/>
                                            </p:txEl>
                                          </p:spTgt>
                                        </p:tgtEl>
                                      </p:cBhvr>
                                    </p:animEffect>
                                    <p:anim calcmode="lin" valueType="num">
                                      <p:cBhvr>
                                        <p:cTn id="78" dur="1000" fill="hold"/>
                                        <p:tgtEl>
                                          <p:spTgt spid="15364">
                                            <p:txEl>
                                              <p:pRg st="16" end="16"/>
                                            </p:txEl>
                                          </p:spTgt>
                                        </p:tgtEl>
                                        <p:attrNameLst>
                                          <p:attrName>ppt_x</p:attrName>
                                        </p:attrNameLst>
                                      </p:cBhvr>
                                      <p:tavLst>
                                        <p:tav tm="0">
                                          <p:val>
                                            <p:strVal val="#ppt_x"/>
                                          </p:val>
                                        </p:tav>
                                        <p:tav tm="100000">
                                          <p:val>
                                            <p:strVal val="#ppt_x"/>
                                          </p:val>
                                        </p:tav>
                                      </p:tavLst>
                                    </p:anim>
                                    <p:anim calcmode="lin" valueType="num">
                                      <p:cBhvr>
                                        <p:cTn id="79" dur="1000" fill="hold"/>
                                        <p:tgtEl>
                                          <p:spTgt spid="15364">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295400" y="228600"/>
            <a:ext cx="7086600" cy="546100"/>
          </a:xfrm>
        </p:spPr>
        <p:txBody>
          <a:bodyPr>
            <a:normAutofit/>
          </a:bodyPr>
          <a:lstStyle/>
          <a:p>
            <a:pPr algn="ctr" eaLnBrk="1" hangingPunct="1"/>
            <a:r>
              <a:rPr lang="en-US" dirty="0" smtClean="0"/>
              <a:t>Incident Energy</a:t>
            </a:r>
          </a:p>
        </p:txBody>
      </p:sp>
      <p:sp>
        <p:nvSpPr>
          <p:cNvPr id="16388" name="Rectangle 3"/>
          <p:cNvSpPr>
            <a:spLocks noGrp="1" noChangeArrowheads="1"/>
          </p:cNvSpPr>
          <p:nvPr>
            <p:ph idx="1"/>
          </p:nvPr>
        </p:nvSpPr>
        <p:spPr>
          <a:xfrm>
            <a:off x="1828800" y="2133600"/>
            <a:ext cx="6266234" cy="2590800"/>
          </a:xfrm>
        </p:spPr>
        <p:txBody>
          <a:bodyPr>
            <a:normAutofit/>
          </a:bodyPr>
          <a:lstStyle/>
          <a:p>
            <a:pPr eaLnBrk="1" hangingPunct="1">
              <a:buFontTx/>
              <a:buNone/>
            </a:pPr>
            <a:r>
              <a:rPr lang="en-US" sz="1400" dirty="0" smtClean="0"/>
              <a:t>   </a:t>
            </a:r>
            <a:r>
              <a:rPr lang="en-US" sz="2400" dirty="0" smtClean="0"/>
              <a:t>Energy per unit of area received on a surface   located a specific distance away from the electric arc, both radiant and convective, in Units of cal/cm</a:t>
            </a:r>
            <a:r>
              <a:rPr lang="en-US" sz="2400" baseline="30000" dirty="0" smtClean="0"/>
              <a:t>2</a:t>
            </a:r>
            <a:r>
              <a:rPr lang="en-US" sz="2400" dirty="0" smtClean="0"/>
              <a:t>.</a:t>
            </a:r>
          </a:p>
        </p:txBody>
      </p:sp>
      <p:sp>
        <p:nvSpPr>
          <p:cNvPr id="2" name="Date Placeholder 1"/>
          <p:cNvSpPr>
            <a:spLocks noGrp="1"/>
          </p:cNvSpPr>
          <p:nvPr>
            <p:ph type="dt" sz="half" idx="10"/>
          </p:nvPr>
        </p:nvSpPr>
        <p:spPr/>
        <p:txBody>
          <a:bodyPr/>
          <a:lstStyle/>
          <a:p>
            <a:fld id="{CFAE07A1-B044-4EDE-9537-DABD307A638A}"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dirty="0"/>
          </a:p>
        </p:txBody>
      </p:sp>
      <p:pic>
        <p:nvPicPr>
          <p:cNvPr id="420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6553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42859967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fade">
                                      <p:cBhvr>
                                        <p:cTn id="7" dur="800" decel="100000"/>
                                        <p:tgtEl>
                                          <p:spTgt spid="16388">
                                            <p:txEl>
                                              <p:pRg st="0" end="0"/>
                                            </p:txEl>
                                          </p:spTgt>
                                        </p:tgtEl>
                                      </p:cBhvr>
                                    </p:animEffect>
                                    <p:anim calcmode="lin" valueType="num">
                                      <p:cBhvr>
                                        <p:cTn id="8" dur="800" decel="100000" fill="hold"/>
                                        <p:tgtEl>
                                          <p:spTgt spid="1638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638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638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38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38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20868"/>
                                        </p:tgtEl>
                                        <p:attrNameLst>
                                          <p:attrName>style.visibility</p:attrName>
                                        </p:attrNameLst>
                                      </p:cBhvr>
                                      <p:to>
                                        <p:strVal val="visible"/>
                                      </p:to>
                                    </p:set>
                                    <p:anim calcmode="lin" valueType="num">
                                      <p:cBhvr>
                                        <p:cTn id="17" dur="1000" fill="hold"/>
                                        <p:tgtEl>
                                          <p:spTgt spid="420868"/>
                                        </p:tgtEl>
                                        <p:attrNameLst>
                                          <p:attrName>ppt_w</p:attrName>
                                        </p:attrNameLst>
                                      </p:cBhvr>
                                      <p:tavLst>
                                        <p:tav tm="0">
                                          <p:val>
                                            <p:fltVal val="0"/>
                                          </p:val>
                                        </p:tav>
                                        <p:tav tm="100000">
                                          <p:val>
                                            <p:strVal val="#ppt_w"/>
                                          </p:val>
                                        </p:tav>
                                      </p:tavLst>
                                    </p:anim>
                                    <p:anim calcmode="lin" valueType="num">
                                      <p:cBhvr>
                                        <p:cTn id="18" dur="1000" fill="hold"/>
                                        <p:tgtEl>
                                          <p:spTgt spid="4208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295401" y="228600"/>
            <a:ext cx="7086600" cy="582969"/>
          </a:xfrm>
        </p:spPr>
        <p:txBody>
          <a:bodyPr>
            <a:normAutofit/>
          </a:bodyPr>
          <a:lstStyle/>
          <a:p>
            <a:pPr algn="ctr" eaLnBrk="1" hangingPunct="1"/>
            <a:r>
              <a:rPr lang="en-US" dirty="0" smtClean="0"/>
              <a:t>Incident Energy</a:t>
            </a:r>
          </a:p>
        </p:txBody>
      </p:sp>
      <p:sp>
        <p:nvSpPr>
          <p:cNvPr id="17412" name="Rectangle 3"/>
          <p:cNvSpPr>
            <a:spLocks noGrp="1" noChangeArrowheads="1"/>
          </p:cNvSpPr>
          <p:nvPr>
            <p:ph idx="1"/>
          </p:nvPr>
        </p:nvSpPr>
        <p:spPr>
          <a:noFill/>
        </p:spPr>
        <p:txBody>
          <a:bodyPr>
            <a:normAutofit lnSpcReduction="10000"/>
          </a:bodyPr>
          <a:lstStyle/>
          <a:p>
            <a:pPr algn="l" eaLnBrk="1" hangingPunct="1"/>
            <a:r>
              <a:rPr lang="en-US" sz="2000" i="1" dirty="0" smtClean="0">
                <a:cs typeface="Times New Roman" panose="02020603050405020304" pitchFamily="18" charset="0"/>
              </a:rPr>
              <a:t>log (En) = K1 + K2 + 1.081 log (</a:t>
            </a:r>
            <a:r>
              <a:rPr lang="en-US" sz="2000" i="1" dirty="0" err="1" smtClean="0">
                <a:cs typeface="Times New Roman" panose="02020603050405020304" pitchFamily="18" charset="0"/>
              </a:rPr>
              <a:t>Ia</a:t>
            </a:r>
            <a:r>
              <a:rPr lang="en-US" sz="2000" i="1" dirty="0" smtClean="0">
                <a:cs typeface="Times New Roman" panose="02020603050405020304" pitchFamily="18" charset="0"/>
              </a:rPr>
              <a:t>) + 0.0011 G</a:t>
            </a:r>
            <a:br>
              <a:rPr lang="en-US" sz="2000" i="1" dirty="0" smtClean="0">
                <a:cs typeface="Times New Roman" panose="02020603050405020304" pitchFamily="18" charset="0"/>
              </a:rPr>
            </a:br>
            <a:r>
              <a:rPr lang="en-US" sz="1800" i="1" dirty="0" smtClean="0">
                <a:cs typeface="Times New Roman" panose="02020603050405020304" pitchFamily="18" charset="0"/>
              </a:rPr>
              <a:t/>
            </a:r>
            <a:br>
              <a:rPr lang="en-US" sz="1800" i="1" dirty="0" smtClean="0">
                <a:cs typeface="Times New Roman" panose="02020603050405020304" pitchFamily="18" charset="0"/>
              </a:rPr>
            </a:br>
            <a:r>
              <a:rPr lang="en-US" sz="1800" i="1" dirty="0" smtClean="0">
                <a:cs typeface="Times New Roman" panose="02020603050405020304" pitchFamily="18" charset="0"/>
              </a:rPr>
              <a:t> </a:t>
            </a:r>
            <a:r>
              <a:rPr lang="en-US" sz="1800" dirty="0" smtClean="0">
                <a:cs typeface="Times New Roman" panose="02020603050405020304" pitchFamily="18" charset="0"/>
              </a:rPr>
              <a:t>En  </a:t>
            </a:r>
            <a:r>
              <a:rPr lang="en-US" sz="1800" i="1" dirty="0" smtClean="0">
                <a:cs typeface="Times New Roman" panose="02020603050405020304" pitchFamily="18" charset="0"/>
              </a:rPr>
              <a:t> 	      </a:t>
            </a:r>
            <a:r>
              <a:rPr lang="en-US" sz="1800" dirty="0" smtClean="0">
                <a:cs typeface="Times New Roman" panose="02020603050405020304" pitchFamily="18" charset="0"/>
              </a:rPr>
              <a:t>Incident energy (J/cm</a:t>
            </a:r>
            <a:r>
              <a:rPr lang="en-US" sz="1800" baseline="30000" dirty="0" smtClean="0">
                <a:cs typeface="Times New Roman" panose="02020603050405020304" pitchFamily="18" charset="0"/>
              </a:rPr>
              <a:t>2</a:t>
            </a:r>
            <a:r>
              <a:rPr lang="en-US" sz="1800" dirty="0" smtClean="0">
                <a:cs typeface="Times New Roman" panose="02020603050405020304" pitchFamily="18" charset="0"/>
              </a:rPr>
              <a:t>) normalized for 0.2s arcing duration                   	      and 610mm working distance </a:t>
            </a:r>
          </a:p>
          <a:p>
            <a:pPr algn="l" eaLnBrk="1" hangingPunct="1">
              <a:buNone/>
            </a:pPr>
            <a:r>
              <a:rPr lang="en-US" sz="1800" dirty="0" smtClean="0">
                <a:cs typeface="Times New Roman" panose="02020603050405020304" pitchFamily="18" charset="0"/>
              </a:rPr>
              <a:t>     K1</a:t>
            </a:r>
            <a:r>
              <a:rPr lang="en-US" sz="1800" i="1" dirty="0" smtClean="0">
                <a:cs typeface="Times New Roman" panose="02020603050405020304" pitchFamily="18" charset="0"/>
              </a:rPr>
              <a:t>	    </a:t>
            </a:r>
            <a:r>
              <a:rPr lang="en-US" sz="1800" dirty="0" smtClean="0">
                <a:cs typeface="Times New Roman" panose="02020603050405020304" pitchFamily="18" charset="0"/>
              </a:rPr>
              <a:t>–0.792 for open configuration </a:t>
            </a:r>
            <a:br>
              <a:rPr lang="en-US" sz="1800" dirty="0" smtClean="0">
                <a:cs typeface="Times New Roman" panose="02020603050405020304" pitchFamily="18" charset="0"/>
              </a:rPr>
            </a:br>
            <a:r>
              <a:rPr lang="en-US" sz="1800" dirty="0" smtClean="0">
                <a:cs typeface="Times New Roman" panose="02020603050405020304" pitchFamily="18" charset="0"/>
              </a:rPr>
              <a:t>             –0.555 for box configuration (switchgear, panel)</a:t>
            </a:r>
          </a:p>
          <a:p>
            <a:pPr algn="l" eaLnBrk="1" hangingPunct="1">
              <a:buNone/>
            </a:pPr>
            <a:r>
              <a:rPr lang="en-US" sz="1800" dirty="0" smtClean="0">
                <a:cs typeface="Times New Roman" panose="02020603050405020304" pitchFamily="18" charset="0"/>
              </a:rPr>
              <a:t>     K2</a:t>
            </a:r>
            <a:r>
              <a:rPr lang="en-US" sz="1800" i="1" dirty="0" smtClean="0">
                <a:cs typeface="Times New Roman" panose="02020603050405020304" pitchFamily="18" charset="0"/>
              </a:rPr>
              <a:t>	     </a:t>
            </a:r>
            <a:r>
              <a:rPr lang="en-US" sz="1800" dirty="0" smtClean="0">
                <a:cs typeface="Times New Roman" panose="02020603050405020304" pitchFamily="18" charset="0"/>
              </a:rPr>
              <a:t>0 for ungrounded and high resistance grounded systems</a:t>
            </a:r>
            <a:r>
              <a:rPr lang="en-US" sz="1800" i="1" dirty="0" smtClean="0">
                <a:cs typeface="Times New Roman" panose="02020603050405020304" pitchFamily="18" charset="0"/>
              </a:rPr>
              <a:t/>
            </a:r>
            <a:br>
              <a:rPr lang="en-US" sz="1800" i="1" dirty="0" smtClean="0">
                <a:cs typeface="Times New Roman" panose="02020603050405020304" pitchFamily="18" charset="0"/>
              </a:rPr>
            </a:br>
            <a:r>
              <a:rPr lang="en-US" sz="1800" i="1" dirty="0" smtClean="0">
                <a:cs typeface="Times New Roman" panose="02020603050405020304" pitchFamily="18" charset="0"/>
              </a:rPr>
              <a:t>	    -</a:t>
            </a:r>
            <a:r>
              <a:rPr lang="en-US" sz="1800" dirty="0" smtClean="0">
                <a:cs typeface="Times New Roman" panose="02020603050405020304" pitchFamily="18" charset="0"/>
              </a:rPr>
              <a:t>0.113 for grounded</a:t>
            </a:r>
            <a:r>
              <a:rPr lang="en-US" sz="1800" i="1" dirty="0" smtClean="0">
                <a:cs typeface="Times New Roman" panose="02020603050405020304" pitchFamily="18" charset="0"/>
              </a:rPr>
              <a:t> </a:t>
            </a:r>
            <a:r>
              <a:rPr lang="en-US" sz="1800" dirty="0" smtClean="0">
                <a:cs typeface="Times New Roman" panose="02020603050405020304" pitchFamily="18" charset="0"/>
              </a:rPr>
              <a:t>systems</a:t>
            </a:r>
          </a:p>
          <a:p>
            <a:pPr algn="l" eaLnBrk="1" hangingPunct="1">
              <a:buNone/>
            </a:pPr>
            <a:r>
              <a:rPr lang="en-US" sz="1800" dirty="0" smtClean="0">
                <a:cs typeface="Times New Roman" panose="02020603050405020304" pitchFamily="18" charset="0"/>
              </a:rPr>
              <a:t>      </a:t>
            </a:r>
            <a:r>
              <a:rPr lang="en-US" sz="1800" dirty="0" err="1" smtClean="0">
                <a:cs typeface="Times New Roman" panose="02020603050405020304" pitchFamily="18" charset="0"/>
              </a:rPr>
              <a:t>Ia</a:t>
            </a:r>
            <a:r>
              <a:rPr lang="en-US" sz="1800" i="1" dirty="0" smtClean="0">
                <a:cs typeface="Times New Roman" panose="02020603050405020304" pitchFamily="18" charset="0"/>
              </a:rPr>
              <a:t>	     </a:t>
            </a:r>
            <a:r>
              <a:rPr lang="en-US" sz="1800" dirty="0" smtClean="0">
                <a:cs typeface="Times New Roman" panose="02020603050405020304" pitchFamily="18" charset="0"/>
              </a:rPr>
              <a:t>Arcing fault current</a:t>
            </a:r>
          </a:p>
          <a:p>
            <a:pPr algn="l" eaLnBrk="1" hangingPunct="1">
              <a:buNone/>
            </a:pPr>
            <a:r>
              <a:rPr lang="en-US" sz="1800" dirty="0" smtClean="0">
                <a:cs typeface="Times New Roman" panose="02020603050405020304" pitchFamily="18" charset="0"/>
              </a:rPr>
              <a:t>      G	     Gap between bus bar conductors in mm</a:t>
            </a: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1600" i="1" dirty="0" smtClean="0">
                <a:cs typeface="Times New Roman" panose="02020603050405020304" pitchFamily="18" charset="0"/>
              </a:rPr>
              <a:t>                               </a:t>
            </a:r>
          </a:p>
          <a:p>
            <a:pPr algn="l" eaLnBrk="1" hangingPunct="1">
              <a:buNone/>
            </a:pPr>
            <a:r>
              <a:rPr lang="en-US" sz="1600" i="1" dirty="0" smtClean="0">
                <a:cs typeface="Times New Roman" panose="02020603050405020304" pitchFamily="18" charset="0"/>
              </a:rPr>
              <a:t>		      </a:t>
            </a:r>
            <a:r>
              <a:rPr lang="en-US" sz="2800" dirty="0" smtClean="0">
                <a:cs typeface="Times New Roman" panose="02020603050405020304" pitchFamily="18" charset="0"/>
              </a:rPr>
              <a:t>solve</a:t>
            </a:r>
            <a:r>
              <a:rPr lang="en-US" sz="1600" i="1" dirty="0" smtClean="0">
                <a:cs typeface="Times New Roman" panose="02020603050405020304" pitchFamily="18" charset="0"/>
              </a:rPr>
              <a:t>	  </a:t>
            </a:r>
            <a:r>
              <a:rPr lang="en-US" sz="2600" dirty="0" smtClean="0">
                <a:cs typeface="Times New Roman" panose="02020603050405020304" pitchFamily="18" charset="0"/>
              </a:rPr>
              <a:t>En = 10 </a:t>
            </a:r>
            <a:r>
              <a:rPr lang="en-US" sz="2600" baseline="30000" dirty="0" smtClean="0">
                <a:cs typeface="Times New Roman" panose="02020603050405020304" pitchFamily="18" charset="0"/>
              </a:rPr>
              <a:t>log En</a:t>
            </a: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1600" i="1" dirty="0" smtClean="0">
                <a:cs typeface="Times New Roman" panose="02020603050405020304" pitchFamily="18" charset="0"/>
              </a:rPr>
              <a:t/>
            </a:r>
            <a:br>
              <a:rPr lang="en-US" sz="1600" i="1" dirty="0" smtClean="0">
                <a:cs typeface="Times New Roman" panose="02020603050405020304" pitchFamily="18" charset="0"/>
              </a:rPr>
            </a:br>
            <a:endParaRPr lang="en-US" sz="1600" i="1" dirty="0" smtClean="0">
              <a:cs typeface="Times New Roman" panose="02020603050405020304" pitchFamily="18" charset="0"/>
            </a:endParaRPr>
          </a:p>
        </p:txBody>
      </p:sp>
      <p:sp>
        <p:nvSpPr>
          <p:cNvPr id="2" name="Date Placeholder 1"/>
          <p:cNvSpPr>
            <a:spLocks noGrp="1"/>
          </p:cNvSpPr>
          <p:nvPr>
            <p:ph type="dt" sz="half" idx="10"/>
          </p:nvPr>
        </p:nvSpPr>
        <p:spPr/>
        <p:txBody>
          <a:bodyPr/>
          <a:lstStyle/>
          <a:p>
            <a:fld id="{468A5B99-D59E-48D6-B716-47D535220CCD}"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27512704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p:cTn id="7" dur="1000" fill="hold"/>
                                        <p:tgtEl>
                                          <p:spTgt spid="1741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74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7412">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p:cTn id="12" dur="1000" fill="hold"/>
                                        <p:tgtEl>
                                          <p:spTgt spid="17412">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741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7412">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7412">
                                            <p:txEl>
                                              <p:pRg st="2" end="2"/>
                                            </p:txEl>
                                          </p:spTgt>
                                        </p:tgtEl>
                                        <p:attrNameLst>
                                          <p:attrName>style.visibility</p:attrName>
                                        </p:attrNameLst>
                                      </p:cBhvr>
                                      <p:to>
                                        <p:strVal val="visible"/>
                                      </p:to>
                                    </p:set>
                                    <p:anim calcmode="lin" valueType="num">
                                      <p:cBhvr>
                                        <p:cTn id="17" dur="1000" fill="hold"/>
                                        <p:tgtEl>
                                          <p:spTgt spid="17412">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1741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7412">
                                            <p:txEl>
                                              <p:pRg st="2" end="2"/>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7412">
                                            <p:txEl>
                                              <p:pRg st="3" end="3"/>
                                            </p:txEl>
                                          </p:spTgt>
                                        </p:tgtEl>
                                        <p:attrNameLst>
                                          <p:attrName>style.visibility</p:attrName>
                                        </p:attrNameLst>
                                      </p:cBhvr>
                                      <p:to>
                                        <p:strVal val="visible"/>
                                      </p:to>
                                    </p:set>
                                    <p:anim calcmode="lin" valueType="num">
                                      <p:cBhvr>
                                        <p:cTn id="22" dur="1000" fill="hold"/>
                                        <p:tgtEl>
                                          <p:spTgt spid="17412">
                                            <p:txEl>
                                              <p:pRg st="3" end="3"/>
                                            </p:txEl>
                                          </p:spTgt>
                                        </p:tgtEl>
                                        <p:attrNameLst>
                                          <p:attrName>ppt_w</p:attrName>
                                        </p:attrNameLst>
                                      </p:cBhvr>
                                      <p:tavLst>
                                        <p:tav tm="0">
                                          <p:val>
                                            <p:strVal val="#ppt_w+.3"/>
                                          </p:val>
                                        </p:tav>
                                        <p:tav tm="100000">
                                          <p:val>
                                            <p:strVal val="#ppt_w"/>
                                          </p:val>
                                        </p:tav>
                                      </p:tavLst>
                                    </p:anim>
                                    <p:anim calcmode="lin" valueType="num">
                                      <p:cBhvr>
                                        <p:cTn id="23" dur="1000" fill="hold"/>
                                        <p:tgtEl>
                                          <p:spTgt spid="1741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7412">
                                            <p:txEl>
                                              <p:pRg st="3" end="3"/>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412">
                                            <p:txEl>
                                              <p:pRg st="4" end="4"/>
                                            </p:txEl>
                                          </p:spTgt>
                                        </p:tgtEl>
                                        <p:attrNameLst>
                                          <p:attrName>style.visibility</p:attrName>
                                        </p:attrNameLst>
                                      </p:cBhvr>
                                      <p:to>
                                        <p:strVal val="visible"/>
                                      </p:to>
                                    </p:set>
                                    <p:anim calcmode="lin" valueType="num">
                                      <p:cBhvr>
                                        <p:cTn id="27" dur="1000" fill="hold"/>
                                        <p:tgtEl>
                                          <p:spTgt spid="17412">
                                            <p:txEl>
                                              <p:pRg st="4" end="4"/>
                                            </p:txEl>
                                          </p:spTgt>
                                        </p:tgtEl>
                                        <p:attrNameLst>
                                          <p:attrName>ppt_w</p:attrName>
                                        </p:attrNameLst>
                                      </p:cBhvr>
                                      <p:tavLst>
                                        <p:tav tm="0">
                                          <p:val>
                                            <p:strVal val="#ppt_w+.3"/>
                                          </p:val>
                                        </p:tav>
                                        <p:tav tm="100000">
                                          <p:val>
                                            <p:strVal val="#ppt_w"/>
                                          </p:val>
                                        </p:tav>
                                      </p:tavLst>
                                    </p:anim>
                                    <p:anim calcmode="lin" valueType="num">
                                      <p:cBhvr>
                                        <p:cTn id="28" dur="1000" fill="hold"/>
                                        <p:tgtEl>
                                          <p:spTgt spid="17412">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17412">
                                            <p:txEl>
                                              <p:pRg st="4" end="4"/>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17412">
                                            <p:txEl>
                                              <p:pRg st="5" end="5"/>
                                            </p:txEl>
                                          </p:spTgt>
                                        </p:tgtEl>
                                        <p:attrNameLst>
                                          <p:attrName>style.visibility</p:attrName>
                                        </p:attrNameLst>
                                      </p:cBhvr>
                                      <p:to>
                                        <p:strVal val="visible"/>
                                      </p:to>
                                    </p:set>
                                    <p:anim calcmode="lin" valueType="num">
                                      <p:cBhvr>
                                        <p:cTn id="32" dur="1000" fill="hold"/>
                                        <p:tgtEl>
                                          <p:spTgt spid="17412">
                                            <p:txEl>
                                              <p:pRg st="5" end="5"/>
                                            </p:txEl>
                                          </p:spTgt>
                                        </p:tgtEl>
                                        <p:attrNameLst>
                                          <p:attrName>ppt_w</p:attrName>
                                        </p:attrNameLst>
                                      </p:cBhvr>
                                      <p:tavLst>
                                        <p:tav tm="0">
                                          <p:val>
                                            <p:strVal val="#ppt_w+.3"/>
                                          </p:val>
                                        </p:tav>
                                        <p:tav tm="100000">
                                          <p:val>
                                            <p:strVal val="#ppt_w"/>
                                          </p:val>
                                        </p:tav>
                                      </p:tavLst>
                                    </p:anim>
                                    <p:anim calcmode="lin" valueType="num">
                                      <p:cBhvr>
                                        <p:cTn id="33" dur="1000" fill="hold"/>
                                        <p:tgtEl>
                                          <p:spTgt spid="17412">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174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1295400" y="274638"/>
            <a:ext cx="7086600" cy="582969"/>
          </a:xfrm>
        </p:spPr>
        <p:txBody>
          <a:bodyPr>
            <a:normAutofit/>
          </a:bodyPr>
          <a:lstStyle/>
          <a:p>
            <a:pPr algn="ctr" eaLnBrk="1" hangingPunct="1"/>
            <a:r>
              <a:rPr lang="en-US" dirty="0" smtClean="0"/>
              <a:t>Incident Energy</a:t>
            </a:r>
          </a:p>
        </p:txBody>
      </p:sp>
      <p:sp>
        <p:nvSpPr>
          <p:cNvPr id="18436" name="Rectangle 3"/>
          <p:cNvSpPr>
            <a:spLocks noGrp="1" noChangeArrowheads="1"/>
          </p:cNvSpPr>
          <p:nvPr>
            <p:ph idx="1"/>
          </p:nvPr>
        </p:nvSpPr>
        <p:spPr>
          <a:noFill/>
        </p:spPr>
        <p:txBody>
          <a:bodyPr>
            <a:normAutofit fontScale="92500" lnSpcReduction="10000"/>
          </a:bodyPr>
          <a:lstStyle/>
          <a:p>
            <a:pPr algn="l" eaLnBrk="1" hangingPunct="1"/>
            <a:r>
              <a:rPr lang="en-US" sz="1900" dirty="0" smtClean="0">
                <a:cs typeface="Times New Roman" panose="02020603050405020304" pitchFamily="18" charset="0"/>
              </a:rPr>
              <a:t>Incident Energy convert from normalized:</a:t>
            </a:r>
            <a:r>
              <a:rPr lang="en-US" sz="1600" dirty="0" smtClean="0">
                <a:cs typeface="Times New Roman" panose="02020603050405020304" pitchFamily="18" charset="0"/>
              </a:rPr>
              <a:t/>
            </a:r>
            <a:br>
              <a:rPr lang="en-US" sz="1600" dirty="0" smtClean="0">
                <a:cs typeface="Times New Roman" panose="02020603050405020304" pitchFamily="18" charset="0"/>
              </a:rPr>
            </a:br>
            <a:endParaRPr lang="en-US" sz="1600" dirty="0" smtClean="0">
              <a:cs typeface="Times New Roman" panose="02020603050405020304" pitchFamily="18" charset="0"/>
            </a:endParaRPr>
          </a:p>
          <a:p>
            <a:pPr algn="l" eaLnBrk="1" hangingPunct="1"/>
            <a:r>
              <a:rPr lang="en-US" sz="2000" dirty="0" smtClean="0">
                <a:cs typeface="Times New Roman" panose="02020603050405020304" pitchFamily="18" charset="0"/>
              </a:rPr>
              <a:t>E = 4.184 C</a:t>
            </a:r>
            <a:r>
              <a:rPr lang="en-US" sz="2000" baseline="-30000" dirty="0" smtClean="0">
                <a:cs typeface="Times New Roman" panose="02020603050405020304" pitchFamily="18" charset="0"/>
              </a:rPr>
              <a:t>f</a:t>
            </a:r>
            <a:r>
              <a:rPr lang="en-US" sz="2000" dirty="0" smtClean="0">
                <a:cs typeface="Times New Roman" panose="02020603050405020304" pitchFamily="18" charset="0"/>
              </a:rPr>
              <a:t> En (t/0.2) (610</a:t>
            </a:r>
            <a:r>
              <a:rPr lang="en-US" sz="2000" baseline="30000" dirty="0" smtClean="0">
                <a:cs typeface="Times New Roman" panose="02020603050405020304" pitchFamily="18" charset="0"/>
              </a:rPr>
              <a:t>X</a:t>
            </a:r>
            <a:r>
              <a:rPr lang="en-US" sz="2000" dirty="0" smtClean="0">
                <a:cs typeface="Times New Roman" panose="02020603050405020304" pitchFamily="18" charset="0"/>
              </a:rPr>
              <a:t> / D</a:t>
            </a:r>
            <a:r>
              <a:rPr lang="en-US" sz="2000" baseline="30000" dirty="0" smtClean="0">
                <a:cs typeface="Times New Roman" panose="02020603050405020304" pitchFamily="18" charset="0"/>
              </a:rPr>
              <a:t>X</a:t>
            </a:r>
            <a:r>
              <a:rPr lang="en-US" sz="2000" dirty="0" smtClean="0">
                <a:cs typeface="Times New Roman" panose="02020603050405020304" pitchFamily="18" charset="0"/>
              </a:rPr>
              <a:t>)</a:t>
            </a:r>
            <a:r>
              <a:rPr lang="en-US" sz="2000" i="1" dirty="0" smtClean="0">
                <a:cs typeface="Times New Roman" panose="02020603050405020304" pitchFamily="18" charset="0"/>
              </a:rPr>
              <a:t/>
            </a:r>
            <a:br>
              <a:rPr lang="en-US" sz="2000" i="1" dirty="0" smtClean="0">
                <a:cs typeface="Times New Roman" panose="02020603050405020304" pitchFamily="18" charset="0"/>
              </a:rPr>
            </a:b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1600" i="1" dirty="0" smtClean="0">
                <a:cs typeface="Times New Roman" panose="02020603050405020304" pitchFamily="18" charset="0"/>
              </a:rPr>
              <a:t>	</a:t>
            </a:r>
            <a:r>
              <a:rPr lang="en-US" sz="1600" dirty="0" smtClean="0">
                <a:cs typeface="Times New Roman" panose="02020603050405020304" pitchFamily="18" charset="0"/>
              </a:rPr>
              <a:t>E</a:t>
            </a:r>
            <a:r>
              <a:rPr lang="en-US" sz="1600" i="1" dirty="0" smtClean="0">
                <a:cs typeface="Times New Roman" panose="02020603050405020304" pitchFamily="18" charset="0"/>
              </a:rPr>
              <a:t>	</a:t>
            </a:r>
            <a:r>
              <a:rPr lang="en-US" sz="1900" dirty="0" smtClean="0">
                <a:cs typeface="Times New Roman" panose="02020603050405020304" pitchFamily="18" charset="0"/>
              </a:rPr>
              <a:t>incident energy (J/cm</a:t>
            </a:r>
            <a:r>
              <a:rPr lang="en-US" sz="1900" baseline="30000" dirty="0" smtClean="0">
                <a:cs typeface="Times New Roman" panose="02020603050405020304" pitchFamily="18" charset="0"/>
              </a:rPr>
              <a:t>2</a:t>
            </a:r>
            <a:r>
              <a:rPr lang="en-US" sz="1900" dirty="0" smtClean="0">
                <a:cs typeface="Times New Roman" panose="02020603050405020304" pitchFamily="18" charset="0"/>
              </a:rPr>
              <a:t>)</a:t>
            </a:r>
            <a:br>
              <a:rPr lang="en-US" sz="1900" dirty="0" smtClean="0">
                <a:cs typeface="Times New Roman" panose="02020603050405020304" pitchFamily="18" charset="0"/>
              </a:rPr>
            </a:br>
            <a:r>
              <a:rPr lang="en-US" sz="1900" dirty="0" smtClean="0">
                <a:cs typeface="Times New Roman" panose="02020603050405020304" pitchFamily="18" charset="0"/>
              </a:rPr>
              <a:t>	C</a:t>
            </a:r>
            <a:r>
              <a:rPr lang="en-US" sz="1900" baseline="-30000" dirty="0" smtClean="0">
                <a:cs typeface="Times New Roman" panose="02020603050405020304" pitchFamily="18" charset="0"/>
              </a:rPr>
              <a:t>f</a:t>
            </a:r>
            <a:r>
              <a:rPr lang="en-US" sz="1900" dirty="0" smtClean="0">
                <a:cs typeface="Times New Roman" panose="02020603050405020304" pitchFamily="18" charset="0"/>
              </a:rPr>
              <a:t>	1.0 for voltage above 1 kV and </a:t>
            </a:r>
            <a:br>
              <a:rPr lang="en-US" sz="1900" dirty="0" smtClean="0">
                <a:cs typeface="Times New Roman" panose="02020603050405020304" pitchFamily="18" charset="0"/>
              </a:rPr>
            </a:br>
            <a:r>
              <a:rPr lang="en-US" sz="1900" dirty="0" smtClean="0">
                <a:cs typeface="Times New Roman" panose="02020603050405020304" pitchFamily="18" charset="0"/>
              </a:rPr>
              <a:t>                	1.5 for voltage at or below 1 kV</a:t>
            </a:r>
            <a:br>
              <a:rPr lang="en-US" sz="1900" dirty="0" smtClean="0">
                <a:cs typeface="Times New Roman" panose="02020603050405020304" pitchFamily="18" charset="0"/>
              </a:rPr>
            </a:br>
            <a:r>
              <a:rPr lang="en-US" sz="1900" dirty="0" smtClean="0">
                <a:cs typeface="Times New Roman" panose="02020603050405020304" pitchFamily="18" charset="0"/>
              </a:rPr>
              <a:t>	t	arcing duration in seconds</a:t>
            </a:r>
            <a:br>
              <a:rPr lang="en-US" sz="1900" dirty="0" smtClean="0">
                <a:cs typeface="Times New Roman" panose="02020603050405020304" pitchFamily="18" charset="0"/>
              </a:rPr>
            </a:br>
            <a:r>
              <a:rPr lang="en-US" sz="1900" dirty="0" smtClean="0">
                <a:cs typeface="Times New Roman" panose="02020603050405020304" pitchFamily="18" charset="0"/>
              </a:rPr>
              <a:t>	D 	working distance</a:t>
            </a:r>
            <a:br>
              <a:rPr lang="en-US" sz="1900" dirty="0" smtClean="0">
                <a:cs typeface="Times New Roman" panose="02020603050405020304" pitchFamily="18" charset="0"/>
              </a:rPr>
            </a:br>
            <a:r>
              <a:rPr lang="en-US" sz="1900" dirty="0" smtClean="0">
                <a:cs typeface="Times New Roman" panose="02020603050405020304" pitchFamily="18" charset="0"/>
              </a:rPr>
              <a:t>	x	distance exponent</a:t>
            </a:r>
            <a:r>
              <a:rPr lang="en-US" sz="1900" i="1" dirty="0" smtClean="0">
                <a:cs typeface="Times New Roman" panose="02020603050405020304" pitchFamily="18" charset="0"/>
              </a:rPr>
              <a:t/>
            </a:r>
            <a:br>
              <a:rPr lang="en-US" sz="1900" i="1" dirty="0" smtClean="0">
                <a:cs typeface="Times New Roman" panose="02020603050405020304" pitchFamily="18" charset="0"/>
              </a:rPr>
            </a:br>
            <a:r>
              <a:rPr lang="en-US" sz="1900" i="1" dirty="0" smtClean="0">
                <a:cs typeface="Times New Roman" panose="02020603050405020304" pitchFamily="18" charset="0"/>
              </a:rPr>
              <a:t/>
            </a:r>
            <a:br>
              <a:rPr lang="en-US" sz="1900" i="1" dirty="0" smtClean="0">
                <a:cs typeface="Times New Roman" panose="02020603050405020304" pitchFamily="18" charset="0"/>
              </a:rPr>
            </a:br>
            <a:r>
              <a:rPr lang="en-US" sz="1900" i="1" dirty="0" smtClean="0">
                <a:cs typeface="Times New Roman" panose="02020603050405020304" pitchFamily="18" charset="0"/>
              </a:rPr>
              <a:t/>
            </a:r>
            <a:br>
              <a:rPr lang="en-US" sz="1900" i="1" dirty="0" smtClean="0">
                <a:cs typeface="Times New Roman" panose="02020603050405020304" pitchFamily="18" charset="0"/>
              </a:rPr>
            </a:br>
            <a:r>
              <a:rPr lang="en-US" sz="1900" i="1" dirty="0" smtClean="0">
                <a:cs typeface="Times New Roman" panose="02020603050405020304" pitchFamily="18" charset="0"/>
              </a:rPr>
              <a:t>	</a:t>
            </a:r>
            <a:r>
              <a:rPr lang="en-US" sz="1900" dirty="0" smtClean="0">
                <a:cs typeface="Times New Roman" panose="02020603050405020304" pitchFamily="18" charset="0"/>
              </a:rPr>
              <a:t>x	Equipment Type		kV</a:t>
            </a:r>
            <a:br>
              <a:rPr lang="en-US" sz="1900" dirty="0" smtClean="0">
                <a:cs typeface="Times New Roman" panose="02020603050405020304" pitchFamily="18" charset="0"/>
              </a:rPr>
            </a:br>
            <a:r>
              <a:rPr lang="en-US" sz="1900" dirty="0" smtClean="0">
                <a:cs typeface="Times New Roman" panose="02020603050405020304" pitchFamily="18" charset="0"/>
              </a:rPr>
              <a:t>	1.473	Switchgear		&lt;= 1</a:t>
            </a:r>
            <a:br>
              <a:rPr lang="en-US" sz="1900" dirty="0" smtClean="0">
                <a:cs typeface="Times New Roman" panose="02020603050405020304" pitchFamily="18" charset="0"/>
              </a:rPr>
            </a:br>
            <a:r>
              <a:rPr lang="en-US" sz="1900" dirty="0" smtClean="0">
                <a:cs typeface="Times New Roman" panose="02020603050405020304" pitchFamily="18" charset="0"/>
              </a:rPr>
              <a:t>	1.641	Panel			&lt;= 1</a:t>
            </a:r>
            <a:br>
              <a:rPr lang="en-US" sz="1900" dirty="0" smtClean="0">
                <a:cs typeface="Times New Roman" panose="02020603050405020304" pitchFamily="18" charset="0"/>
              </a:rPr>
            </a:br>
            <a:r>
              <a:rPr lang="en-US" sz="1900" dirty="0" smtClean="0">
                <a:cs typeface="Times New Roman" panose="02020603050405020304" pitchFamily="18" charset="0"/>
              </a:rPr>
              <a:t>	0.973	Switchgear		&gt; 1</a:t>
            </a:r>
            <a:br>
              <a:rPr lang="en-US" sz="1900" dirty="0" smtClean="0">
                <a:cs typeface="Times New Roman" panose="02020603050405020304" pitchFamily="18" charset="0"/>
              </a:rPr>
            </a:br>
            <a:r>
              <a:rPr lang="en-US" sz="1900" dirty="0" smtClean="0">
                <a:cs typeface="Times New Roman" panose="02020603050405020304" pitchFamily="18" charset="0"/>
              </a:rPr>
              <a:t>	2	Cable, Open Air</a:t>
            </a: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1600" i="1" dirty="0" smtClean="0">
                <a:cs typeface="Times New Roman" panose="02020603050405020304" pitchFamily="18" charset="0"/>
              </a:rPr>
              <a:t/>
            </a:r>
            <a:br>
              <a:rPr lang="en-US" sz="1600" i="1" dirty="0" smtClean="0">
                <a:cs typeface="Times New Roman" panose="02020603050405020304" pitchFamily="18" charset="0"/>
              </a:rPr>
            </a:br>
            <a:endParaRPr lang="en-US" sz="1600" i="1" dirty="0" smtClean="0">
              <a:cs typeface="Times New Roman" panose="02020603050405020304" pitchFamily="18" charset="0"/>
            </a:endParaRPr>
          </a:p>
        </p:txBody>
      </p:sp>
      <p:sp>
        <p:nvSpPr>
          <p:cNvPr id="2" name="Date Placeholder 1"/>
          <p:cNvSpPr>
            <a:spLocks noGrp="1"/>
          </p:cNvSpPr>
          <p:nvPr>
            <p:ph type="dt" sz="half" idx="10"/>
          </p:nvPr>
        </p:nvSpPr>
        <p:spPr/>
        <p:txBody>
          <a:bodyPr/>
          <a:lstStyle/>
          <a:p>
            <a:fld id="{063D9267-74A4-49E5-AB0A-D57167377055}"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15292724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p:cTn id="7" dur="1000" fill="hold"/>
                                        <p:tgtEl>
                                          <p:spTgt spid="1843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84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8436">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p:cTn id="12" dur="1000" fill="hold"/>
                                        <p:tgtEl>
                                          <p:spTgt spid="18436">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843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84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7025" y="1600200"/>
            <a:ext cx="2466975" cy="2752725"/>
          </a:xfrm>
          <a:prstGeom prst="rect">
            <a:avLst/>
          </a:prstGeom>
        </p:spPr>
      </p:pic>
      <p:sp>
        <p:nvSpPr>
          <p:cNvPr id="3" name="Title 2"/>
          <p:cNvSpPr>
            <a:spLocks noGrp="1"/>
          </p:cNvSpPr>
          <p:nvPr>
            <p:ph type="title"/>
          </p:nvPr>
        </p:nvSpPr>
        <p:spPr>
          <a:xfrm>
            <a:off x="2667000" y="316780"/>
            <a:ext cx="5105399" cy="487362"/>
          </a:xfrm>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US" dirty="0" smtClean="0"/>
              <a:t>Company Overview</a:t>
            </a:r>
            <a:endParaRPr lang="en-IN" dirty="0"/>
          </a:p>
        </p:txBody>
      </p:sp>
      <p:sp>
        <p:nvSpPr>
          <p:cNvPr id="2" name="Content Placeholder 1"/>
          <p:cNvSpPr>
            <a:spLocks noGrp="1"/>
          </p:cNvSpPr>
          <p:nvPr>
            <p:ph idx="1"/>
          </p:nvPr>
        </p:nvSpPr>
        <p:spPr>
          <a:xfrm>
            <a:off x="685800" y="1477813"/>
            <a:ext cx="6324600" cy="4309925"/>
          </a:xfrm>
          <a:noFill/>
        </p:spPr>
        <p:txBody>
          <a:bodyPr>
            <a:normAutofit fontScale="92500" lnSpcReduction="20000"/>
          </a:bodyPr>
          <a:lstStyle/>
          <a:p>
            <a:r>
              <a:rPr lang="en-US" sz="2400" dirty="0" smtClean="0">
                <a:ea typeface="Verdana" pitchFamily="34" charset="0"/>
                <a:cs typeface="Verdana" pitchFamily="34" charset="0"/>
              </a:rPr>
              <a:t>VB Engineering is an Indian based company with its operations in India and Rwanda (East Africa).</a:t>
            </a:r>
          </a:p>
          <a:p>
            <a:pPr>
              <a:buNone/>
            </a:pPr>
            <a:endParaRPr lang="en-US" sz="2400" dirty="0" smtClean="0">
              <a:ea typeface="Verdana" pitchFamily="34" charset="0"/>
              <a:cs typeface="Verdana" pitchFamily="34" charset="0"/>
            </a:endParaRPr>
          </a:p>
          <a:p>
            <a:r>
              <a:rPr lang="en-US" sz="2400" dirty="0" smtClean="0">
                <a:ea typeface="Verdana" pitchFamily="34" charset="0"/>
                <a:cs typeface="Verdana" pitchFamily="34" charset="0"/>
              </a:rPr>
              <a:t>Worlds second company providing integration of GIS and Engineering tools.</a:t>
            </a:r>
          </a:p>
          <a:p>
            <a:endParaRPr lang="en-US" sz="2400" dirty="0" smtClean="0">
              <a:ea typeface="Verdana" pitchFamily="34" charset="0"/>
              <a:cs typeface="Verdana" pitchFamily="34" charset="0"/>
            </a:endParaRPr>
          </a:p>
          <a:p>
            <a:r>
              <a:rPr lang="en-US" sz="2400" dirty="0" smtClean="0">
                <a:ea typeface="Verdana" pitchFamily="34" charset="0"/>
                <a:cs typeface="Verdana" pitchFamily="34" charset="0"/>
              </a:rPr>
              <a:t>Pioneer in mobile application development.</a:t>
            </a:r>
          </a:p>
          <a:p>
            <a:endParaRPr lang="en-US" sz="2400" dirty="0" smtClean="0">
              <a:ea typeface="Verdana" pitchFamily="34" charset="0"/>
              <a:cs typeface="Verdana" pitchFamily="34" charset="0"/>
            </a:endParaRPr>
          </a:p>
          <a:p>
            <a:r>
              <a:rPr lang="en-US" sz="2400" dirty="0" smtClean="0">
                <a:ea typeface="Verdana" pitchFamily="34" charset="0"/>
                <a:cs typeface="Verdana" pitchFamily="34" charset="0"/>
              </a:rPr>
              <a:t>Expert in Supplying GPS based products for various domains.</a:t>
            </a:r>
          </a:p>
          <a:p>
            <a:endParaRPr lang="en-US" sz="2400" dirty="0" smtClean="0">
              <a:ea typeface="Verdana" pitchFamily="34" charset="0"/>
              <a:cs typeface="Verdana" pitchFamily="34" charset="0"/>
            </a:endParaRPr>
          </a:p>
          <a:p>
            <a:r>
              <a:rPr lang="en-US" sz="2400" dirty="0" smtClean="0">
                <a:ea typeface="Verdana" pitchFamily="34" charset="0"/>
                <a:cs typeface="Verdana" pitchFamily="34" charset="0"/>
              </a:rPr>
              <a:t>GPS tracking solutions platform (www.vainatheya.com).</a:t>
            </a:r>
          </a:p>
          <a:p>
            <a:pPr>
              <a:buNone/>
            </a:pPr>
            <a:endParaRPr lang="en-US" dirty="0" smtClean="0">
              <a:latin typeface="Verdana" pitchFamily="34" charset="0"/>
              <a:ea typeface="Verdana" pitchFamily="34" charset="0"/>
              <a:cs typeface="Verdana" pitchFamily="34" charset="0"/>
            </a:endParaRPr>
          </a:p>
          <a:p>
            <a:endParaRPr lang="en-IN" dirty="0">
              <a:latin typeface="Verdana" pitchFamily="34" charset="0"/>
              <a:ea typeface="Verdana" pitchFamily="34" charset="0"/>
              <a:cs typeface="Verdana" pitchFamily="34" charset="0"/>
            </a:endParaRPr>
          </a:p>
        </p:txBody>
      </p:sp>
      <p:sp>
        <p:nvSpPr>
          <p:cNvPr id="4" name="Date Placeholder 3"/>
          <p:cNvSpPr>
            <a:spLocks noGrp="1"/>
          </p:cNvSpPr>
          <p:nvPr>
            <p:ph type="dt" sz="half" idx="10"/>
          </p:nvPr>
        </p:nvSpPr>
        <p:spPr/>
        <p:txBody>
          <a:bodyPr/>
          <a:lstStyle/>
          <a:p>
            <a:fld id="{DD03AD97-E8C4-475B-A326-7CFBA2E34588}" type="datetime1">
              <a:rPr lang="en-US" smtClean="0"/>
              <a:t>28-Dec-16</a:t>
            </a:fld>
            <a:endParaRPr lang="en-US" dirty="0"/>
          </a:p>
        </p:txBody>
      </p:sp>
      <p:sp>
        <p:nvSpPr>
          <p:cNvPr id="5" name="Footer Placeholder 4"/>
          <p:cNvSpPr>
            <a:spLocks noGrp="1"/>
          </p:cNvSpPr>
          <p:nvPr>
            <p:ph type="ftr" sz="quarter" idx="11"/>
          </p:nvPr>
        </p:nvSpPr>
        <p:spPr/>
        <p:txBody>
          <a:bodyPr/>
          <a:lstStyle/>
          <a:p>
            <a:r>
              <a:rPr lang="en-US" smtClean="0"/>
              <a:t>www.vbengg.com</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4204805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slide(fromBottom)">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slide(fromBottom)">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slide(fromBottom)">
                                      <p:cBhvr>
                                        <p:cTn id="22" dur="1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slide(fromBottom)">
                                      <p:cBhvr>
                                        <p:cTn id="27"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a:bodyPr>
          <a:lstStyle/>
          <a:p>
            <a:pPr algn="ctr" eaLnBrk="1" hangingPunct="1"/>
            <a:r>
              <a:rPr lang="en-US" dirty="0" smtClean="0"/>
              <a:t>Flash Boundary</a:t>
            </a:r>
          </a:p>
        </p:txBody>
      </p:sp>
      <p:sp>
        <p:nvSpPr>
          <p:cNvPr id="19460" name="Rectangle 3"/>
          <p:cNvSpPr>
            <a:spLocks noGrp="1" noChangeArrowheads="1"/>
          </p:cNvSpPr>
          <p:nvPr>
            <p:ph idx="1"/>
          </p:nvPr>
        </p:nvSpPr>
        <p:spPr/>
        <p:txBody>
          <a:bodyPr>
            <a:normAutofit fontScale="85000" lnSpcReduction="20000"/>
          </a:bodyPr>
          <a:lstStyle/>
          <a:p>
            <a:pPr algn="l" eaLnBrk="1" hangingPunct="1">
              <a:buNone/>
            </a:pPr>
            <a:r>
              <a:rPr lang="en-US" sz="1800" i="1" dirty="0" smtClean="0">
                <a:cs typeface="Times New Roman" panose="02020603050405020304" pitchFamily="18" charset="0"/>
              </a:rPr>
              <a:t>	</a:t>
            </a: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2200" i="1" dirty="0" smtClean="0">
                <a:cs typeface="Times New Roman" panose="02020603050405020304" pitchFamily="18" charset="0"/>
              </a:rPr>
              <a:t>                    </a:t>
            </a:r>
            <a:r>
              <a:rPr lang="en-US" sz="2800" dirty="0" smtClean="0">
                <a:cs typeface="Times New Roman" panose="02020603050405020304" pitchFamily="18" charset="0"/>
              </a:rPr>
              <a:t>D</a:t>
            </a:r>
            <a:r>
              <a:rPr lang="en-US" sz="2800" baseline="-30000" dirty="0" smtClean="0">
                <a:cs typeface="Times New Roman" panose="02020603050405020304" pitchFamily="18" charset="0"/>
              </a:rPr>
              <a:t>B  </a:t>
            </a:r>
            <a:r>
              <a:rPr lang="en-US" sz="2800" dirty="0" smtClean="0">
                <a:cs typeface="Times New Roman" panose="02020603050405020304" pitchFamily="18" charset="0"/>
              </a:rPr>
              <a:t>   arc flash boundary (mm) </a:t>
            </a:r>
          </a:p>
          <a:p>
            <a:pPr algn="l" eaLnBrk="1" hangingPunct="1">
              <a:buNone/>
            </a:pPr>
            <a:r>
              <a:rPr lang="en-US" sz="1600" i="1" dirty="0" smtClean="0">
                <a:cs typeface="Times New Roman" panose="02020603050405020304" pitchFamily="18" charset="0"/>
              </a:rPr>
              <a:t>	</a:t>
            </a:r>
            <a:endParaRPr lang="en-US" sz="1600" dirty="0" smtClean="0">
              <a:cs typeface="Times New Roman" panose="02020603050405020304" pitchFamily="18" charset="0"/>
            </a:endParaRPr>
          </a:p>
          <a:p>
            <a:pPr algn="l" eaLnBrk="1" hangingPunct="1">
              <a:buNone/>
            </a:pPr>
            <a:r>
              <a:rPr lang="en-US" sz="1600" dirty="0" smtClean="0">
                <a:cs typeface="Times New Roman" panose="02020603050405020304" pitchFamily="18" charset="0"/>
              </a:rPr>
              <a:t>            	</a:t>
            </a:r>
            <a:r>
              <a:rPr lang="en-US" sz="2300" dirty="0" smtClean="0">
                <a:cs typeface="Times New Roman" panose="02020603050405020304" pitchFamily="18" charset="0"/>
              </a:rPr>
              <a:t>D</a:t>
            </a:r>
            <a:r>
              <a:rPr lang="en-US" sz="2300" baseline="-30000" dirty="0" smtClean="0">
                <a:cs typeface="Times New Roman" panose="02020603050405020304" pitchFamily="18" charset="0"/>
              </a:rPr>
              <a:t>B  </a:t>
            </a:r>
            <a:r>
              <a:rPr lang="en-US" sz="2300" dirty="0" smtClean="0">
                <a:cs typeface="Times New Roman" panose="02020603050405020304" pitchFamily="18" charset="0"/>
              </a:rPr>
              <a:t>=  [ 4.184 C</a:t>
            </a:r>
            <a:r>
              <a:rPr lang="en-US" sz="2300" baseline="-30000" dirty="0" smtClean="0">
                <a:cs typeface="Times New Roman" panose="02020603050405020304" pitchFamily="18" charset="0"/>
              </a:rPr>
              <a:t>f</a:t>
            </a:r>
            <a:r>
              <a:rPr lang="en-US" sz="2300" dirty="0" smtClean="0">
                <a:cs typeface="Times New Roman" panose="02020603050405020304" pitchFamily="18" charset="0"/>
              </a:rPr>
              <a:t> En (t/0.2) (610</a:t>
            </a:r>
            <a:r>
              <a:rPr lang="en-US" sz="2300" baseline="30000" dirty="0" smtClean="0">
                <a:cs typeface="Times New Roman" panose="02020603050405020304" pitchFamily="18" charset="0"/>
              </a:rPr>
              <a:t>X</a:t>
            </a:r>
            <a:r>
              <a:rPr lang="en-US" sz="2300" dirty="0" smtClean="0">
                <a:cs typeface="Times New Roman" panose="02020603050405020304" pitchFamily="18" charset="0"/>
              </a:rPr>
              <a:t> / E</a:t>
            </a:r>
            <a:r>
              <a:rPr lang="en-US" sz="2300" baseline="-30000" dirty="0" smtClean="0">
                <a:cs typeface="Times New Roman" panose="02020603050405020304" pitchFamily="18" charset="0"/>
              </a:rPr>
              <a:t>B</a:t>
            </a:r>
            <a:r>
              <a:rPr lang="en-US" sz="2300" dirty="0" smtClean="0">
                <a:cs typeface="Times New Roman" panose="02020603050405020304" pitchFamily="18" charset="0"/>
              </a:rPr>
              <a:t>) ]</a:t>
            </a:r>
            <a:r>
              <a:rPr lang="en-US" sz="2300" baseline="30000" dirty="0" smtClean="0">
                <a:cs typeface="Times New Roman" panose="02020603050405020304" pitchFamily="18" charset="0"/>
              </a:rPr>
              <a:t>1/X</a:t>
            </a:r>
            <a:endParaRPr lang="en-US" sz="2300" dirty="0" smtClean="0">
              <a:cs typeface="Times New Roman" panose="02020603050405020304" pitchFamily="18" charset="0"/>
            </a:endParaRPr>
          </a:p>
          <a:p>
            <a:pPr algn="l" eaLnBrk="1" hangingPunct="1">
              <a:buNone/>
            </a:pPr>
            <a:r>
              <a:rPr lang="en-US" sz="2300" i="1" dirty="0" smtClean="0">
                <a:cs typeface="Times New Roman" panose="02020603050405020304" pitchFamily="18" charset="0"/>
              </a:rPr>
              <a:t>      </a:t>
            </a:r>
            <a:r>
              <a:rPr lang="en-US" sz="2300" dirty="0" smtClean="0">
                <a:cs typeface="Times New Roman" panose="02020603050405020304" pitchFamily="18" charset="0"/>
              </a:rPr>
              <a:t>       where </a:t>
            </a:r>
          </a:p>
          <a:p>
            <a:pPr algn="l" eaLnBrk="1" hangingPunct="1">
              <a:buNone/>
            </a:pPr>
            <a:r>
              <a:rPr lang="en-US" sz="1600" i="1" dirty="0" smtClean="0">
                <a:cs typeface="Times New Roman" panose="02020603050405020304" pitchFamily="18" charset="0"/>
              </a:rPr>
              <a:t>         	</a:t>
            </a:r>
            <a:r>
              <a:rPr lang="en-US" sz="2100" dirty="0" smtClean="0">
                <a:cs typeface="Times New Roman" panose="02020603050405020304" pitchFamily="18" charset="0"/>
              </a:rPr>
              <a:t>E</a:t>
            </a:r>
            <a:r>
              <a:rPr lang="en-US" sz="2100" baseline="-30000" dirty="0" smtClean="0">
                <a:cs typeface="Times New Roman" panose="02020603050405020304" pitchFamily="18" charset="0"/>
              </a:rPr>
              <a:t>B</a:t>
            </a:r>
            <a:r>
              <a:rPr lang="en-US" sz="2100" i="1" dirty="0" smtClean="0">
                <a:cs typeface="Times New Roman" panose="02020603050405020304" pitchFamily="18" charset="0"/>
              </a:rPr>
              <a:t> 	</a:t>
            </a:r>
            <a:r>
              <a:rPr lang="en-US" sz="2100" dirty="0" smtClean="0">
                <a:cs typeface="Times New Roman" panose="02020603050405020304" pitchFamily="18" charset="0"/>
              </a:rPr>
              <a:t>incident energy set 5.0 (J/cm</a:t>
            </a:r>
            <a:r>
              <a:rPr lang="en-US" sz="2100" baseline="30000" dirty="0" smtClean="0">
                <a:cs typeface="Times New Roman" panose="02020603050405020304" pitchFamily="18" charset="0"/>
              </a:rPr>
              <a:t>2</a:t>
            </a:r>
            <a:r>
              <a:rPr lang="en-US" sz="2100" dirty="0" smtClean="0">
                <a:cs typeface="Times New Roman" panose="02020603050405020304" pitchFamily="18" charset="0"/>
              </a:rPr>
              <a:t>) </a:t>
            </a:r>
            <a:br>
              <a:rPr lang="en-US" sz="2100" dirty="0" smtClean="0">
                <a:cs typeface="Times New Roman" panose="02020603050405020304" pitchFamily="18" charset="0"/>
              </a:rPr>
            </a:br>
            <a:r>
              <a:rPr lang="en-US" sz="2100" dirty="0" smtClean="0">
                <a:cs typeface="Times New Roman" panose="02020603050405020304" pitchFamily="18" charset="0"/>
              </a:rPr>
              <a:t>	C</a:t>
            </a:r>
            <a:r>
              <a:rPr lang="en-US" sz="2100" baseline="-30000" dirty="0" smtClean="0">
                <a:cs typeface="Times New Roman" panose="02020603050405020304" pitchFamily="18" charset="0"/>
              </a:rPr>
              <a:t>f</a:t>
            </a:r>
            <a:r>
              <a:rPr lang="en-US" sz="2100" dirty="0" smtClean="0">
                <a:cs typeface="Times New Roman" panose="02020603050405020304" pitchFamily="18" charset="0"/>
              </a:rPr>
              <a:t>	1.0 for voltage above 1 kV and </a:t>
            </a:r>
            <a:br>
              <a:rPr lang="en-US" sz="2100" dirty="0" smtClean="0">
                <a:cs typeface="Times New Roman" panose="02020603050405020304" pitchFamily="18" charset="0"/>
              </a:rPr>
            </a:br>
            <a:r>
              <a:rPr lang="en-US" sz="2100" dirty="0" smtClean="0">
                <a:cs typeface="Times New Roman" panose="02020603050405020304" pitchFamily="18" charset="0"/>
              </a:rPr>
              <a:t>                	1.5 for voltage at or below 1 kV</a:t>
            </a:r>
            <a:br>
              <a:rPr lang="en-US" sz="2100" dirty="0" smtClean="0">
                <a:cs typeface="Times New Roman" panose="02020603050405020304" pitchFamily="18" charset="0"/>
              </a:rPr>
            </a:br>
            <a:r>
              <a:rPr lang="en-US" sz="2100" dirty="0" smtClean="0">
                <a:cs typeface="Times New Roman" panose="02020603050405020304" pitchFamily="18" charset="0"/>
              </a:rPr>
              <a:t>	t	arcing duration in seconds</a:t>
            </a:r>
            <a:br>
              <a:rPr lang="en-US" sz="2100" dirty="0" smtClean="0">
                <a:cs typeface="Times New Roman" panose="02020603050405020304" pitchFamily="18" charset="0"/>
              </a:rPr>
            </a:br>
            <a:r>
              <a:rPr lang="en-US" sz="2100" dirty="0" smtClean="0">
                <a:cs typeface="Times New Roman" panose="02020603050405020304" pitchFamily="18" charset="0"/>
              </a:rPr>
              <a:t>	x	distance exponent</a:t>
            </a:r>
            <a:r>
              <a:rPr lang="en-US" sz="2100" i="1" dirty="0" smtClean="0">
                <a:cs typeface="Times New Roman" panose="02020603050405020304" pitchFamily="18" charset="0"/>
              </a:rPr>
              <a:t/>
            </a:r>
            <a:br>
              <a:rPr lang="en-US" sz="2100" i="1" dirty="0" smtClean="0">
                <a:cs typeface="Times New Roman" panose="02020603050405020304" pitchFamily="18" charset="0"/>
              </a:rPr>
            </a:br>
            <a:r>
              <a:rPr lang="en-US" sz="2100" i="1" dirty="0" smtClean="0">
                <a:cs typeface="Times New Roman" panose="02020603050405020304" pitchFamily="18" charset="0"/>
              </a:rPr>
              <a:t/>
            </a:r>
            <a:br>
              <a:rPr lang="en-US" sz="2100" i="1" dirty="0" smtClean="0">
                <a:cs typeface="Times New Roman" panose="02020603050405020304" pitchFamily="18" charset="0"/>
              </a:rPr>
            </a:br>
            <a:r>
              <a:rPr lang="en-US" sz="2100" i="1" dirty="0" smtClean="0">
                <a:cs typeface="Times New Roman" panose="02020603050405020304" pitchFamily="18" charset="0"/>
              </a:rPr>
              <a:t/>
            </a:r>
            <a:br>
              <a:rPr lang="en-US" sz="2100" i="1" dirty="0" smtClean="0">
                <a:cs typeface="Times New Roman" panose="02020603050405020304" pitchFamily="18" charset="0"/>
              </a:rPr>
            </a:br>
            <a:r>
              <a:rPr lang="en-US" sz="2100" i="1" dirty="0" smtClean="0">
                <a:cs typeface="Times New Roman" panose="02020603050405020304" pitchFamily="18" charset="0"/>
              </a:rPr>
              <a:t>	</a:t>
            </a:r>
            <a:r>
              <a:rPr lang="en-US" sz="2100" dirty="0" smtClean="0">
                <a:cs typeface="Times New Roman" panose="02020603050405020304" pitchFamily="18" charset="0"/>
              </a:rPr>
              <a:t>x</a:t>
            </a:r>
            <a:r>
              <a:rPr lang="en-US" sz="2100" i="1" dirty="0" smtClean="0">
                <a:cs typeface="Times New Roman" panose="02020603050405020304" pitchFamily="18" charset="0"/>
              </a:rPr>
              <a:t>	</a:t>
            </a:r>
            <a:r>
              <a:rPr lang="en-US" sz="2100" dirty="0" smtClean="0">
                <a:cs typeface="Times New Roman" panose="02020603050405020304" pitchFamily="18" charset="0"/>
              </a:rPr>
              <a:t>Equipment Type		kV</a:t>
            </a:r>
            <a:br>
              <a:rPr lang="en-US" sz="2100" dirty="0" smtClean="0">
                <a:cs typeface="Times New Roman" panose="02020603050405020304" pitchFamily="18" charset="0"/>
              </a:rPr>
            </a:br>
            <a:r>
              <a:rPr lang="en-US" sz="2100" dirty="0" smtClean="0">
                <a:cs typeface="Times New Roman" panose="02020603050405020304" pitchFamily="18" charset="0"/>
              </a:rPr>
              <a:t>	1.473	Switchgear		&lt;= 1</a:t>
            </a:r>
            <a:br>
              <a:rPr lang="en-US" sz="2100" dirty="0" smtClean="0">
                <a:cs typeface="Times New Roman" panose="02020603050405020304" pitchFamily="18" charset="0"/>
              </a:rPr>
            </a:br>
            <a:r>
              <a:rPr lang="en-US" sz="2100" dirty="0" smtClean="0">
                <a:cs typeface="Times New Roman" panose="02020603050405020304" pitchFamily="18" charset="0"/>
              </a:rPr>
              <a:t>	1.641	Panel			&lt;= 1</a:t>
            </a:r>
            <a:br>
              <a:rPr lang="en-US" sz="2100" dirty="0" smtClean="0">
                <a:cs typeface="Times New Roman" panose="02020603050405020304" pitchFamily="18" charset="0"/>
              </a:rPr>
            </a:br>
            <a:r>
              <a:rPr lang="en-US" sz="2100" dirty="0" smtClean="0">
                <a:cs typeface="Times New Roman" panose="02020603050405020304" pitchFamily="18" charset="0"/>
              </a:rPr>
              <a:t>	0.973	Switchgear		&gt; 1</a:t>
            </a:r>
            <a:br>
              <a:rPr lang="en-US" sz="2100" dirty="0" smtClean="0">
                <a:cs typeface="Times New Roman" panose="02020603050405020304" pitchFamily="18" charset="0"/>
              </a:rPr>
            </a:br>
            <a:r>
              <a:rPr lang="en-US" sz="2100" dirty="0" smtClean="0">
                <a:cs typeface="Times New Roman" panose="02020603050405020304" pitchFamily="18" charset="0"/>
              </a:rPr>
              <a:t>	2	all others</a:t>
            </a:r>
            <a:r>
              <a:rPr lang="en-US" sz="1600" i="1" dirty="0" smtClean="0">
                <a:cs typeface="Times New Roman" panose="02020603050405020304" pitchFamily="18" charset="0"/>
              </a:rPr>
              <a:t/>
            </a:r>
            <a:br>
              <a:rPr lang="en-US" sz="1600" i="1" dirty="0" smtClean="0">
                <a:cs typeface="Times New Roman" panose="02020603050405020304" pitchFamily="18" charset="0"/>
              </a:rPr>
            </a:br>
            <a:r>
              <a:rPr lang="en-US" sz="1600" i="1" dirty="0" smtClean="0">
                <a:cs typeface="Times New Roman" panose="02020603050405020304" pitchFamily="18" charset="0"/>
              </a:rPr>
              <a:t/>
            </a:r>
            <a:br>
              <a:rPr lang="en-US" sz="1600" i="1" dirty="0" smtClean="0">
                <a:cs typeface="Times New Roman" panose="02020603050405020304" pitchFamily="18" charset="0"/>
              </a:rPr>
            </a:br>
            <a:endParaRPr lang="en-US" sz="1600" i="1" dirty="0" smtClean="0">
              <a:cs typeface="Times New Roman" panose="02020603050405020304" pitchFamily="18" charset="0"/>
            </a:endParaRPr>
          </a:p>
        </p:txBody>
      </p:sp>
      <p:sp>
        <p:nvSpPr>
          <p:cNvPr id="2" name="Date Placeholder 1"/>
          <p:cNvSpPr>
            <a:spLocks noGrp="1"/>
          </p:cNvSpPr>
          <p:nvPr>
            <p:ph type="dt" sz="half" idx="10"/>
          </p:nvPr>
        </p:nvSpPr>
        <p:spPr/>
        <p:txBody>
          <a:bodyPr/>
          <a:lstStyle/>
          <a:p>
            <a:fld id="{F7CDD60E-21E8-4898-A16E-4B07161FBEB3}"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pic>
        <p:nvPicPr>
          <p:cNvPr id="494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0444"/>
            <a:ext cx="9144001" cy="542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35269139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94596"/>
                                        </p:tgtEl>
                                        <p:attrNameLst>
                                          <p:attrName>style.visibility</p:attrName>
                                        </p:attrNameLst>
                                      </p:cBhvr>
                                      <p:to>
                                        <p:strVal val="visible"/>
                                      </p:to>
                                    </p:set>
                                    <p:anim calcmode="lin" valueType="num">
                                      <p:cBhvr>
                                        <p:cTn id="7" dur="1000" fill="hold"/>
                                        <p:tgtEl>
                                          <p:spTgt spid="494596"/>
                                        </p:tgtEl>
                                        <p:attrNameLst>
                                          <p:attrName>ppt_w</p:attrName>
                                        </p:attrNameLst>
                                      </p:cBhvr>
                                      <p:tavLst>
                                        <p:tav tm="0">
                                          <p:val>
                                            <p:fltVal val="0"/>
                                          </p:val>
                                        </p:tav>
                                        <p:tav tm="100000">
                                          <p:val>
                                            <p:strVal val="#ppt_w"/>
                                          </p:val>
                                        </p:tav>
                                      </p:tavLst>
                                    </p:anim>
                                    <p:anim calcmode="lin" valueType="num">
                                      <p:cBhvr>
                                        <p:cTn id="8" dur="1000" fill="hold"/>
                                        <p:tgtEl>
                                          <p:spTgt spid="4945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8690" name="Group 2"/>
          <p:cNvGrpSpPr>
            <a:grpSpLocks/>
          </p:cNvGrpSpPr>
          <p:nvPr/>
        </p:nvGrpSpPr>
        <p:grpSpPr bwMode="auto">
          <a:xfrm>
            <a:off x="1447800" y="2057400"/>
            <a:ext cx="6477000" cy="4038600"/>
            <a:chOff x="960" y="768"/>
            <a:chExt cx="4080" cy="2544"/>
          </a:xfrm>
        </p:grpSpPr>
        <p:sp>
          <p:nvSpPr>
            <p:cNvPr id="20487" name="Rectangle 3"/>
            <p:cNvSpPr>
              <a:spLocks noChangeArrowheads="1"/>
            </p:cNvSpPr>
            <p:nvPr/>
          </p:nvSpPr>
          <p:spPr bwMode="auto">
            <a:xfrm>
              <a:off x="960" y="768"/>
              <a:ext cx="4080" cy="254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sp>
          <p:nvSpPr>
            <p:cNvPr id="20488" name="AutoShape 4"/>
            <p:cNvSpPr>
              <a:spLocks noChangeArrowheads="1"/>
            </p:cNvSpPr>
            <p:nvPr/>
          </p:nvSpPr>
          <p:spPr bwMode="auto">
            <a:xfrm flipH="1">
              <a:off x="3233" y="960"/>
              <a:ext cx="631" cy="1846"/>
            </a:xfrm>
            <a:prstGeom prst="cube">
              <a:avLst>
                <a:gd name="adj" fmla="val 38523"/>
              </a:avLst>
            </a:prstGeom>
            <a:solidFill>
              <a:srgbClr val="B2B2B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pic>
          <p:nvPicPr>
            <p:cNvPr id="20489" name="Picture 5" descr="du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 y="1231"/>
              <a:ext cx="578" cy="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6"/>
            <p:cNvSpPr>
              <a:spLocks noChangeArrowheads="1"/>
            </p:cNvSpPr>
            <p:nvPr/>
          </p:nvSpPr>
          <p:spPr bwMode="auto">
            <a:xfrm>
              <a:off x="2766" y="999"/>
              <a:ext cx="482" cy="1492"/>
            </a:xfrm>
            <a:prstGeom prst="rect">
              <a:avLst/>
            </a:prstGeom>
            <a:solidFill>
              <a:srgbClr val="B2B2B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sp>
          <p:nvSpPr>
            <p:cNvPr id="20491" name="AutoShape 7"/>
            <p:cNvSpPr>
              <a:spLocks noChangeArrowheads="1"/>
            </p:cNvSpPr>
            <p:nvPr/>
          </p:nvSpPr>
          <p:spPr bwMode="auto">
            <a:xfrm rot="5403681">
              <a:off x="2631" y="1718"/>
              <a:ext cx="1452" cy="151"/>
            </a:xfrm>
            <a:prstGeom prst="parallelogram">
              <a:avLst>
                <a:gd name="adj" fmla="val 83516"/>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grpSp>
          <p:nvGrpSpPr>
            <p:cNvPr id="20492" name="Group 8"/>
            <p:cNvGrpSpPr>
              <a:grpSpLocks/>
            </p:cNvGrpSpPr>
            <p:nvPr/>
          </p:nvGrpSpPr>
          <p:grpSpPr bwMode="auto">
            <a:xfrm>
              <a:off x="3521" y="1456"/>
              <a:ext cx="305" cy="183"/>
              <a:chOff x="3600" y="2124"/>
              <a:chExt cx="480" cy="336"/>
            </a:xfrm>
          </p:grpSpPr>
          <p:sp>
            <p:nvSpPr>
              <p:cNvPr id="20503" name="Rectangle 9"/>
              <p:cNvSpPr>
                <a:spLocks noChangeArrowheads="1"/>
              </p:cNvSpPr>
              <p:nvPr/>
            </p:nvSpPr>
            <p:spPr bwMode="auto">
              <a:xfrm>
                <a:off x="3600" y="2124"/>
                <a:ext cx="480" cy="336"/>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graphicFrame>
            <p:nvGraphicFramePr>
              <p:cNvPr id="20504" name="Object 10"/>
              <p:cNvGraphicFramePr>
                <a:graphicFrameLocks noChangeAspect="1"/>
              </p:cNvGraphicFramePr>
              <p:nvPr/>
            </p:nvGraphicFramePr>
            <p:xfrm>
              <a:off x="3612" y="2136"/>
              <a:ext cx="453" cy="309"/>
            </p:xfrm>
            <a:graphic>
              <a:graphicData uri="http://schemas.openxmlformats.org/presentationml/2006/ole">
                <mc:AlternateContent xmlns:mc="http://schemas.openxmlformats.org/markup-compatibility/2006">
                  <mc:Choice xmlns:v="urn:schemas-microsoft-com:vml" Requires="v">
                    <p:oleObj spid="_x0000_s3195" name="Worksheet" r:id="rId4" imgW="4263840" imgH="2913840" progId="Excel.Sheet.8">
                      <p:embed/>
                    </p:oleObj>
                  </mc:Choice>
                  <mc:Fallback>
                    <p:oleObj name="Worksheet" r:id="rId4" imgW="4263840" imgH="2913840" progId="Excel.Sheet.8">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 y="2136"/>
                            <a:ext cx="453"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493" name="Line 11"/>
            <p:cNvSpPr>
              <a:spLocks noChangeShapeType="1"/>
            </p:cNvSpPr>
            <p:nvPr/>
          </p:nvSpPr>
          <p:spPr bwMode="auto">
            <a:xfrm>
              <a:off x="3115" y="2519"/>
              <a:ext cx="517" cy="448"/>
            </a:xfrm>
            <a:prstGeom prst="line">
              <a:avLst/>
            </a:prstGeom>
            <a:noFill/>
            <a:ln w="38100">
              <a:solidFill>
                <a:schemeClr val="tx1"/>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0494" name="Line 12"/>
            <p:cNvSpPr>
              <a:spLocks noChangeShapeType="1"/>
            </p:cNvSpPr>
            <p:nvPr/>
          </p:nvSpPr>
          <p:spPr bwMode="auto">
            <a:xfrm>
              <a:off x="2635" y="2519"/>
              <a:ext cx="517" cy="448"/>
            </a:xfrm>
            <a:prstGeom prst="line">
              <a:avLst/>
            </a:prstGeom>
            <a:noFill/>
            <a:ln w="38100">
              <a:solidFill>
                <a:schemeClr val="tx1"/>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0495" name="Line 13"/>
            <p:cNvSpPr>
              <a:spLocks noChangeShapeType="1"/>
            </p:cNvSpPr>
            <p:nvPr/>
          </p:nvSpPr>
          <p:spPr bwMode="auto">
            <a:xfrm>
              <a:off x="1912" y="2519"/>
              <a:ext cx="518" cy="448"/>
            </a:xfrm>
            <a:prstGeom prst="line">
              <a:avLst/>
            </a:prstGeom>
            <a:noFill/>
            <a:ln w="38100">
              <a:solidFill>
                <a:schemeClr val="tx1"/>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IN"/>
            </a:p>
          </p:txBody>
        </p:sp>
        <p:sp>
          <p:nvSpPr>
            <p:cNvPr id="20496" name="Text Box 14"/>
            <p:cNvSpPr txBox="1">
              <a:spLocks noChangeArrowheads="1"/>
            </p:cNvSpPr>
            <p:nvPr/>
          </p:nvSpPr>
          <p:spPr bwMode="auto">
            <a:xfrm>
              <a:off x="3600" y="2928"/>
              <a:ext cx="922"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1800" b="0" i="0">
                  <a:latin typeface="Arial" panose="020B0604020202020204" pitchFamily="34" charset="0"/>
                </a:rPr>
                <a:t>Prohibited</a:t>
              </a:r>
            </a:p>
          </p:txBody>
        </p:sp>
        <p:sp>
          <p:nvSpPr>
            <p:cNvPr id="20497" name="Text Box 15"/>
            <p:cNvSpPr txBox="1">
              <a:spLocks noChangeArrowheads="1"/>
            </p:cNvSpPr>
            <p:nvPr/>
          </p:nvSpPr>
          <p:spPr bwMode="auto">
            <a:xfrm>
              <a:off x="2748" y="2966"/>
              <a:ext cx="76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1800" b="0" i="0">
                  <a:latin typeface="Arial" panose="020B0604020202020204" pitchFamily="34" charset="0"/>
                </a:rPr>
                <a:t>Restricted</a:t>
              </a:r>
            </a:p>
          </p:txBody>
        </p:sp>
        <p:sp>
          <p:nvSpPr>
            <p:cNvPr id="20498" name="Text Box 16"/>
            <p:cNvSpPr txBox="1">
              <a:spLocks noChangeArrowheads="1"/>
            </p:cNvSpPr>
            <p:nvPr/>
          </p:nvSpPr>
          <p:spPr bwMode="auto">
            <a:xfrm>
              <a:off x="2016" y="2928"/>
              <a:ext cx="62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1800" b="0" i="0">
                  <a:latin typeface="Arial" panose="020B0604020202020204" pitchFamily="34" charset="0"/>
                </a:rPr>
                <a:t>Limited</a:t>
              </a:r>
            </a:p>
          </p:txBody>
        </p:sp>
        <p:sp>
          <p:nvSpPr>
            <p:cNvPr id="20499" name="AutoShape 17"/>
            <p:cNvSpPr>
              <a:spLocks noChangeArrowheads="1"/>
            </p:cNvSpPr>
            <p:nvPr/>
          </p:nvSpPr>
          <p:spPr bwMode="auto">
            <a:xfrm>
              <a:off x="1632" y="2590"/>
              <a:ext cx="1830" cy="242"/>
            </a:xfrm>
            <a:prstGeom prst="leftRightArrow">
              <a:avLst>
                <a:gd name="adj1" fmla="val 50000"/>
                <a:gd name="adj2" fmla="val 151240"/>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900" b="0" i="0">
                  <a:latin typeface="Arial" panose="020B0604020202020204" pitchFamily="34" charset="0"/>
                </a:rPr>
                <a:t>Flash Boundary – 4 ft. or calculated</a:t>
              </a:r>
            </a:p>
          </p:txBody>
        </p:sp>
        <p:sp>
          <p:nvSpPr>
            <p:cNvPr id="20500" name="Text Box 18"/>
            <p:cNvSpPr txBox="1">
              <a:spLocks noChangeArrowheads="1"/>
            </p:cNvSpPr>
            <p:nvPr/>
          </p:nvSpPr>
          <p:spPr bwMode="auto">
            <a:xfrm>
              <a:off x="4100" y="1345"/>
              <a:ext cx="940"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spcBef>
                  <a:spcPct val="50000"/>
                </a:spcBef>
              </a:pPr>
              <a:r>
                <a:rPr lang="en-US" sz="1400" b="0" i="0">
                  <a:latin typeface="Arial" panose="020B0604020202020204" pitchFamily="34" charset="0"/>
                </a:rPr>
                <a:t>Warning label provides boundary information</a:t>
              </a:r>
            </a:p>
          </p:txBody>
        </p:sp>
        <p:sp>
          <p:nvSpPr>
            <p:cNvPr id="20501" name="Line 19"/>
            <p:cNvSpPr>
              <a:spLocks noChangeShapeType="1"/>
            </p:cNvSpPr>
            <p:nvPr/>
          </p:nvSpPr>
          <p:spPr bwMode="auto">
            <a:xfrm flipH="1">
              <a:off x="3912" y="1510"/>
              <a:ext cx="1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0502" name="AutoShape 20"/>
            <p:cNvSpPr>
              <a:spLocks noChangeArrowheads="1"/>
            </p:cNvSpPr>
            <p:nvPr/>
          </p:nvSpPr>
          <p:spPr bwMode="auto">
            <a:xfrm>
              <a:off x="3264" y="1680"/>
              <a:ext cx="215" cy="326"/>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grpSp>
      <p:sp>
        <p:nvSpPr>
          <p:cNvPr id="20484" name="Text Box 21"/>
          <p:cNvSpPr txBox="1">
            <a:spLocks noChangeArrowheads="1"/>
          </p:cNvSpPr>
          <p:nvPr/>
        </p:nvSpPr>
        <p:spPr bwMode="auto">
          <a:xfrm>
            <a:off x="2789237" y="464127"/>
            <a:ext cx="4973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i="0" dirty="0">
                <a:solidFill>
                  <a:schemeClr val="accent6">
                    <a:lumMod val="75000"/>
                  </a:schemeClr>
                </a:solidFill>
                <a:latin typeface="Arial" panose="020B0604020202020204" pitchFamily="34" charset="0"/>
              </a:rPr>
              <a:t>Flash Protection Boundary (FPB)</a:t>
            </a:r>
          </a:p>
        </p:txBody>
      </p:sp>
      <p:sp>
        <p:nvSpPr>
          <p:cNvPr id="20485" name="Rectangle 22"/>
          <p:cNvSpPr>
            <a:spLocks noChangeArrowheads="1"/>
          </p:cNvSpPr>
          <p:nvPr/>
        </p:nvSpPr>
        <p:spPr bwMode="auto">
          <a:xfrm>
            <a:off x="1676400" y="1219200"/>
            <a:ext cx="50101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nSpc>
                <a:spcPct val="90000"/>
              </a:lnSpc>
              <a:spcBef>
                <a:spcPct val="20000"/>
              </a:spcBef>
            </a:pPr>
            <a:r>
              <a:rPr lang="en-US" sz="1800" b="0" i="0" dirty="0">
                <a:solidFill>
                  <a:schemeClr val="accent6">
                    <a:lumMod val="75000"/>
                  </a:schemeClr>
                </a:solidFill>
                <a:latin typeface="Arial" panose="020B0604020202020204" pitchFamily="34" charset="0"/>
              </a:rPr>
              <a:t>FPB dependent on fault level and time duration.</a:t>
            </a:r>
          </a:p>
        </p:txBody>
      </p:sp>
      <p:pic>
        <p:nvPicPr>
          <p:cNvPr id="498711"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676400"/>
            <a:ext cx="6477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E3D1EA9A-95AD-44BC-9C31-4E2008FA025B}"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3094614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8711"/>
                                        </p:tgtEl>
                                        <p:attrNameLst>
                                          <p:attrName>style.visibility</p:attrName>
                                        </p:attrNameLst>
                                      </p:cBhvr>
                                      <p:to>
                                        <p:strVal val="visible"/>
                                      </p:to>
                                    </p:set>
                                    <p:animEffect transition="in" filter="fade">
                                      <p:cBhvr>
                                        <p:cTn id="7" dur="2000"/>
                                        <p:tgtEl>
                                          <p:spTgt spid="498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498711"/>
                                        </p:tgtEl>
                                      </p:cBhvr>
                                    </p:animEffect>
                                    <p:set>
                                      <p:cBhvr>
                                        <p:cTn id="12" dur="1" fill="hold">
                                          <p:stCondLst>
                                            <p:cond delay="1999"/>
                                          </p:stCondLst>
                                        </p:cTn>
                                        <p:tgtEl>
                                          <p:spTgt spid="498711"/>
                                        </p:tgtEl>
                                        <p:attrNameLst>
                                          <p:attrName>style.visibility</p:attrName>
                                        </p:attrNameLst>
                                      </p:cBhvr>
                                      <p:to>
                                        <p:strVal val="hidden"/>
                                      </p:to>
                                    </p:se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498690"/>
                                        </p:tgtEl>
                                        <p:attrNameLst>
                                          <p:attrName>style.visibility</p:attrName>
                                        </p:attrNameLst>
                                      </p:cBhvr>
                                      <p:to>
                                        <p:strVal val="visible"/>
                                      </p:to>
                                    </p:set>
                                    <p:animEffect transition="in" filter="fade">
                                      <p:cBhvr>
                                        <p:cTn id="16" dur="2000"/>
                                        <p:tgtEl>
                                          <p:spTgt spid="49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5" name="Text Box 3"/>
          <p:cNvSpPr txBox="1">
            <a:spLocks noChangeArrowheads="1"/>
          </p:cNvSpPr>
          <p:nvPr/>
        </p:nvSpPr>
        <p:spPr bwMode="auto">
          <a:xfrm>
            <a:off x="1637986" y="5326892"/>
            <a:ext cx="7543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2575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2575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2575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2575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2575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2575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2575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2575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257550" algn="l"/>
              </a:tabLst>
              <a:defRPr>
                <a:solidFill>
                  <a:schemeClr val="tx1"/>
                </a:solidFill>
                <a:latin typeface="Arial" panose="020B0604020202020204" pitchFamily="34" charset="0"/>
                <a:cs typeface="Arial" panose="020B0604020202020204" pitchFamily="34" charset="0"/>
              </a:defRPr>
            </a:lvl9pPr>
          </a:lstStyle>
          <a:p>
            <a:pPr>
              <a:spcBef>
                <a:spcPct val="30000"/>
              </a:spcBef>
            </a:pPr>
            <a:r>
              <a:rPr lang="en-US" dirty="0"/>
              <a:t> Limited Shock Boundary:</a:t>
            </a:r>
            <a:r>
              <a:rPr lang="en-US" dirty="0">
                <a:solidFill>
                  <a:schemeClr val="accent2"/>
                </a:solidFill>
              </a:rPr>
              <a:t>	Qualified or Unqualified Persons*</a:t>
            </a:r>
            <a:br>
              <a:rPr lang="en-US" dirty="0">
                <a:solidFill>
                  <a:schemeClr val="accent2"/>
                </a:solidFill>
              </a:rPr>
            </a:br>
            <a:r>
              <a:rPr lang="en-US" dirty="0">
                <a:solidFill>
                  <a:schemeClr val="accent2"/>
                </a:solidFill>
              </a:rPr>
              <a:t>                                                </a:t>
            </a:r>
            <a:r>
              <a:rPr lang="en-US" sz="1600" dirty="0">
                <a:solidFill>
                  <a:schemeClr val="accent2"/>
                </a:solidFill>
              </a:rPr>
              <a:t>* Only if accompanied by Qualified Person</a:t>
            </a:r>
          </a:p>
        </p:txBody>
      </p:sp>
      <p:sp>
        <p:nvSpPr>
          <p:cNvPr id="38919" name="Text Box 13"/>
          <p:cNvSpPr txBox="1">
            <a:spLocks noChangeArrowheads="1"/>
          </p:cNvSpPr>
          <p:nvPr/>
        </p:nvSpPr>
        <p:spPr bwMode="auto">
          <a:xfrm>
            <a:off x="1693069" y="6098654"/>
            <a:ext cx="7319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90000"/>
              </a:lnSpc>
              <a:spcBef>
                <a:spcPct val="20000"/>
              </a:spcBef>
            </a:pPr>
            <a:r>
              <a:rPr lang="en-US" dirty="0"/>
              <a:t>Note: shock boundaries dependent on system voltage level  </a:t>
            </a:r>
          </a:p>
        </p:txBody>
      </p:sp>
      <p:grpSp>
        <p:nvGrpSpPr>
          <p:cNvPr id="2" name="Group 1"/>
          <p:cNvGrpSpPr/>
          <p:nvPr/>
        </p:nvGrpSpPr>
        <p:grpSpPr>
          <a:xfrm>
            <a:off x="1104586" y="4049950"/>
            <a:ext cx="7535862" cy="1704975"/>
            <a:chOff x="769938" y="4465638"/>
            <a:chExt cx="7535862" cy="1704975"/>
          </a:xfrm>
        </p:grpSpPr>
        <p:sp>
          <p:nvSpPr>
            <p:cNvPr id="499714" name="Rectangle 2"/>
            <p:cNvSpPr>
              <a:spLocks noChangeArrowheads="1"/>
            </p:cNvSpPr>
            <p:nvPr/>
          </p:nvSpPr>
          <p:spPr bwMode="auto">
            <a:xfrm>
              <a:off x="771525" y="5227638"/>
              <a:ext cx="533400" cy="381000"/>
            </a:xfrm>
            <a:prstGeom prst="rect">
              <a:avLst/>
            </a:prstGeom>
            <a:solidFill>
              <a:schemeClr val="accent6">
                <a:lumMod val="75000"/>
              </a:schemeClr>
            </a:solidFill>
            <a:ln w="28575">
              <a:solidFill>
                <a:schemeClr val="tx1"/>
              </a:solidFill>
              <a:miter lim="800000"/>
              <a:headEnd/>
              <a:tailEnd/>
            </a:ln>
            <a:effectLst/>
          </p:spPr>
          <p:txBody>
            <a:bodyPr wrap="none" anchor="ctr"/>
            <a:lstStyle/>
            <a:p>
              <a:pPr fontAlgn="auto">
                <a:spcBef>
                  <a:spcPts val="0"/>
                </a:spcBef>
                <a:spcAft>
                  <a:spcPts val="0"/>
                </a:spcAft>
                <a:defRPr/>
              </a:pPr>
              <a:endParaRPr lang="en-US" dirty="0">
                <a:latin typeface="+mn-lt"/>
                <a:cs typeface="+mn-cs"/>
              </a:endParaRPr>
            </a:p>
          </p:txBody>
        </p:sp>
        <p:sp>
          <p:nvSpPr>
            <p:cNvPr id="499716" name="Text Box 4"/>
            <p:cNvSpPr txBox="1">
              <a:spLocks noChangeArrowheads="1"/>
            </p:cNvSpPr>
            <p:nvPr/>
          </p:nvSpPr>
          <p:spPr bwMode="auto">
            <a:xfrm>
              <a:off x="1371600" y="4541838"/>
              <a:ext cx="69342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195638"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195638"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195638"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195638"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1956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9pPr>
            </a:lstStyle>
            <a:p>
              <a:pPr>
                <a:spcBef>
                  <a:spcPct val="30000"/>
                </a:spcBef>
              </a:pPr>
              <a:r>
                <a:rPr lang="en-US" dirty="0"/>
                <a:t>Prohibited Shock Boundary:</a:t>
              </a:r>
              <a:r>
                <a:rPr lang="en-US" dirty="0">
                  <a:solidFill>
                    <a:schemeClr val="accent2"/>
                  </a:solidFill>
                </a:rPr>
                <a:t>	Qualified Persons Only.  PPE as</a:t>
              </a:r>
              <a:br>
                <a:rPr lang="en-US" dirty="0">
                  <a:solidFill>
                    <a:schemeClr val="accent2"/>
                  </a:solidFill>
                </a:rPr>
              </a:br>
              <a:r>
                <a:rPr lang="en-US" dirty="0">
                  <a:solidFill>
                    <a:schemeClr val="accent2"/>
                  </a:solidFill>
                </a:rPr>
                <a:t>	if direct contact with live part   </a:t>
              </a:r>
            </a:p>
          </p:txBody>
        </p:sp>
        <p:sp>
          <p:nvSpPr>
            <p:cNvPr id="499717" name="Text Box 5"/>
            <p:cNvSpPr txBox="1">
              <a:spLocks noChangeArrowheads="1"/>
            </p:cNvSpPr>
            <p:nvPr/>
          </p:nvSpPr>
          <p:spPr bwMode="auto">
            <a:xfrm>
              <a:off x="1362075" y="5253038"/>
              <a:ext cx="6629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3195638"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195638"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195638"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195638"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1956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195638" algn="l"/>
                </a:tabLst>
                <a:defRPr>
                  <a:solidFill>
                    <a:schemeClr val="tx1"/>
                  </a:solidFill>
                  <a:latin typeface="Arial" panose="020B0604020202020204" pitchFamily="34" charset="0"/>
                  <a:cs typeface="Arial" panose="020B0604020202020204" pitchFamily="34" charset="0"/>
                </a:defRPr>
              </a:lvl9pPr>
            </a:lstStyle>
            <a:p>
              <a:pPr>
                <a:spcBef>
                  <a:spcPct val="30000"/>
                </a:spcBef>
              </a:pPr>
              <a:r>
                <a:rPr lang="en-US" dirty="0"/>
                <a:t>Restricted Shock Boundary:</a:t>
              </a:r>
              <a:r>
                <a:rPr lang="en-US" dirty="0">
                  <a:solidFill>
                    <a:schemeClr val="accent2"/>
                  </a:solidFill>
                </a:rPr>
                <a:t>	Qualified Persons Only</a:t>
              </a:r>
            </a:p>
          </p:txBody>
        </p:sp>
        <p:sp>
          <p:nvSpPr>
            <p:cNvPr id="38920" name="Line 14"/>
            <p:cNvSpPr>
              <a:spLocks noChangeShapeType="1"/>
            </p:cNvSpPr>
            <p:nvPr/>
          </p:nvSpPr>
          <p:spPr bwMode="auto">
            <a:xfrm>
              <a:off x="6248400" y="44656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IN"/>
            </a:p>
          </p:txBody>
        </p:sp>
        <p:sp>
          <p:nvSpPr>
            <p:cNvPr id="499729" name="Rectangle 17"/>
            <p:cNvSpPr>
              <a:spLocks noChangeArrowheads="1"/>
            </p:cNvSpPr>
            <p:nvPr/>
          </p:nvSpPr>
          <p:spPr bwMode="auto">
            <a:xfrm>
              <a:off x="771525" y="4570413"/>
              <a:ext cx="533400" cy="381000"/>
            </a:xfrm>
            <a:prstGeom prst="rect">
              <a:avLst/>
            </a:prstGeom>
            <a:solidFill>
              <a:srgbClr val="FF0000"/>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0000"/>
                </a:solidFill>
              </a:endParaRPr>
            </a:p>
          </p:txBody>
        </p:sp>
        <p:sp>
          <p:nvSpPr>
            <p:cNvPr id="499738" name="Rectangle 26"/>
            <p:cNvSpPr>
              <a:spLocks noChangeArrowheads="1"/>
            </p:cNvSpPr>
            <p:nvPr/>
          </p:nvSpPr>
          <p:spPr bwMode="auto">
            <a:xfrm>
              <a:off x="769938" y="5789613"/>
              <a:ext cx="533400" cy="381000"/>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pic>
        <p:nvPicPr>
          <p:cNvPr id="38923" name="Picture 2" descr="http://pdqindustrialelectric.com/images/Arc%20Flash%20Zo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995" y="1219720"/>
            <a:ext cx="6103938" cy="289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fld id="{2CD7EB8F-9DB1-457B-94D0-267B617229A5}"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529060183"/>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blinds(horizontal)">
                                      <p:cBhvr>
                                        <p:cTn id="7" dur="500"/>
                                        <p:tgtEl>
                                          <p:spTgt spid="499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1219200" y="274638"/>
            <a:ext cx="7162800" cy="582969"/>
          </a:xfrm>
        </p:spPr>
        <p:txBody>
          <a:bodyPr>
            <a:normAutofit/>
          </a:bodyPr>
          <a:lstStyle/>
          <a:p>
            <a:pPr algn="ctr" eaLnBrk="1" hangingPunct="1"/>
            <a:r>
              <a:rPr lang="en-US" dirty="0" smtClean="0"/>
              <a:t>Appropriate PPE</a:t>
            </a:r>
          </a:p>
        </p:txBody>
      </p:sp>
      <p:sp>
        <p:nvSpPr>
          <p:cNvPr id="2" name="Content Placeholder 1"/>
          <p:cNvSpPr>
            <a:spLocks noGrp="1"/>
          </p:cNvSpPr>
          <p:nvPr>
            <p:ph idx="1"/>
          </p:nvPr>
        </p:nvSpPr>
        <p:spPr/>
        <p:txBody>
          <a:bodyPr/>
          <a:lstStyle/>
          <a:p>
            <a:endParaRPr lang="en-IN"/>
          </a:p>
        </p:txBody>
      </p:sp>
      <p:sp>
        <p:nvSpPr>
          <p:cNvPr id="3" name="Date Placeholder 2"/>
          <p:cNvSpPr>
            <a:spLocks noGrp="1"/>
          </p:cNvSpPr>
          <p:nvPr>
            <p:ph type="dt" sz="half" idx="10"/>
          </p:nvPr>
        </p:nvSpPr>
        <p:spPr/>
        <p:txBody>
          <a:bodyPr/>
          <a:lstStyle/>
          <a:p>
            <a:fld id="{768CEBDF-6262-4CE2-81C2-FBAC1E1BD1CF}"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l="6711" t="10956" r="18901" b="24533"/>
          <a:stretch>
            <a:fillRect/>
          </a:stretch>
        </p:blipFill>
        <p:spPr bwMode="auto">
          <a:xfrm>
            <a:off x="628650" y="1676400"/>
            <a:ext cx="7886700" cy="45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092510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429059"/>
                                        </p:tgtEl>
                                        <p:attrNameLst>
                                          <p:attrName>style.visibility</p:attrName>
                                        </p:attrNameLst>
                                      </p:cBhvr>
                                      <p:to>
                                        <p:strVal val="visible"/>
                                      </p:to>
                                    </p:set>
                                    <p:animEffect transition="in" filter="wheel(8)">
                                      <p:cBhvr>
                                        <p:cTn id="7" dur="20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106" name="Group 2"/>
          <p:cNvGrpSpPr>
            <a:grpSpLocks/>
          </p:cNvGrpSpPr>
          <p:nvPr/>
        </p:nvGrpSpPr>
        <p:grpSpPr bwMode="auto">
          <a:xfrm>
            <a:off x="0" y="2057400"/>
            <a:ext cx="1936750" cy="3784600"/>
            <a:chOff x="157" y="1840"/>
            <a:chExt cx="1220" cy="2384"/>
          </a:xfrm>
        </p:grpSpPr>
        <p:sp>
          <p:nvSpPr>
            <p:cNvPr id="23574" name="Text Box 3"/>
            <p:cNvSpPr txBox="1">
              <a:spLocks noChangeArrowheads="1"/>
            </p:cNvSpPr>
            <p:nvPr/>
          </p:nvSpPr>
          <p:spPr bwMode="auto">
            <a:xfrm>
              <a:off x="157" y="3820"/>
              <a:ext cx="1220" cy="404"/>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a:solidFill>
                    <a:srgbClr val="66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1800" b="0" i="0">
                  <a:latin typeface="Arial" panose="020B0604020202020204" pitchFamily="34" charset="0"/>
                </a:rPr>
                <a:t>Hazard Risk Category 0</a:t>
              </a:r>
            </a:p>
          </p:txBody>
        </p:sp>
        <p:pic>
          <p:nvPicPr>
            <p:cNvPr id="23575" name="Picture 4" descr="Level 0 P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 y="1840"/>
              <a:ext cx="733" cy="198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31109" name="Group 5"/>
          <p:cNvGrpSpPr>
            <a:grpSpLocks/>
          </p:cNvGrpSpPr>
          <p:nvPr/>
        </p:nvGrpSpPr>
        <p:grpSpPr bwMode="auto">
          <a:xfrm>
            <a:off x="1905000" y="2514600"/>
            <a:ext cx="1530350" cy="3886200"/>
            <a:chOff x="1200" y="1584"/>
            <a:chExt cx="964" cy="2468"/>
          </a:xfrm>
        </p:grpSpPr>
        <p:pic>
          <p:nvPicPr>
            <p:cNvPr id="23572" name="Picture 6" descr="hazard 1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5" y="1584"/>
              <a:ext cx="829" cy="2081"/>
            </a:xfrm>
            <a:prstGeom prst="rect">
              <a:avLst/>
            </a:prstGeom>
            <a:solidFill>
              <a:srgbClr val="CCFFFF"/>
            </a:solidFill>
            <a:ln w="9525">
              <a:solidFill>
                <a:schemeClr val="bg1"/>
              </a:solidFill>
              <a:miter lim="800000"/>
              <a:headEnd/>
              <a:tailEnd/>
            </a:ln>
          </p:spPr>
        </p:pic>
        <p:sp>
          <p:nvSpPr>
            <p:cNvPr id="23573" name="Text Box 7"/>
            <p:cNvSpPr txBox="1">
              <a:spLocks noChangeArrowheads="1"/>
            </p:cNvSpPr>
            <p:nvPr/>
          </p:nvSpPr>
          <p:spPr bwMode="auto">
            <a:xfrm>
              <a:off x="1200" y="3648"/>
              <a:ext cx="964" cy="40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1800" b="0" i="0">
                  <a:latin typeface="Arial" panose="020B0604020202020204" pitchFamily="34" charset="0"/>
                </a:rPr>
                <a:t>Hazard Risk Category 1</a:t>
              </a:r>
            </a:p>
          </p:txBody>
        </p:sp>
      </p:grpSp>
      <p:grpSp>
        <p:nvGrpSpPr>
          <p:cNvPr id="431112" name="Group 8"/>
          <p:cNvGrpSpPr>
            <a:grpSpLocks/>
          </p:cNvGrpSpPr>
          <p:nvPr/>
        </p:nvGrpSpPr>
        <p:grpSpPr bwMode="auto">
          <a:xfrm>
            <a:off x="3886200" y="3048001"/>
            <a:ext cx="1460500" cy="3505200"/>
            <a:chOff x="2440" y="1805"/>
            <a:chExt cx="920" cy="2323"/>
          </a:xfrm>
        </p:grpSpPr>
        <p:pic>
          <p:nvPicPr>
            <p:cNvPr id="23570" name="Picture 9" descr="ca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 y="1805"/>
              <a:ext cx="835" cy="1838"/>
            </a:xfrm>
            <a:prstGeom prst="rect">
              <a:avLst/>
            </a:prstGeom>
            <a:noFill/>
            <a:ln w="9525">
              <a:solidFill>
                <a:srgbClr val="CCFFFF"/>
              </a:solidFill>
              <a:miter lim="800000"/>
              <a:headEnd/>
              <a:tailEnd/>
            </a:ln>
            <a:extLst>
              <a:ext uri="{909E8E84-426E-40DD-AFC4-6F175D3DCCD1}">
                <a14:hiddenFill xmlns:a14="http://schemas.microsoft.com/office/drawing/2010/main">
                  <a:solidFill>
                    <a:srgbClr val="FFFFFF"/>
                  </a:solidFill>
                </a14:hiddenFill>
              </a:ext>
            </a:extLst>
          </p:spPr>
        </p:pic>
        <p:sp>
          <p:nvSpPr>
            <p:cNvPr id="23571" name="Text Box 10"/>
            <p:cNvSpPr txBox="1">
              <a:spLocks noChangeArrowheads="1"/>
            </p:cNvSpPr>
            <p:nvPr/>
          </p:nvSpPr>
          <p:spPr bwMode="auto">
            <a:xfrm>
              <a:off x="2440" y="3724"/>
              <a:ext cx="920" cy="40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CC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spcBef>
                  <a:spcPct val="50000"/>
                </a:spcBef>
              </a:pPr>
              <a:r>
                <a:rPr lang="en-US" sz="1800" b="0" i="0">
                  <a:latin typeface="Arial" panose="020B0604020202020204" pitchFamily="34" charset="0"/>
                </a:rPr>
                <a:t>Hazard Risk Category 2</a:t>
              </a:r>
            </a:p>
          </p:txBody>
        </p:sp>
      </p:grpSp>
      <p:grpSp>
        <p:nvGrpSpPr>
          <p:cNvPr id="431115" name="Group 11"/>
          <p:cNvGrpSpPr>
            <a:grpSpLocks/>
          </p:cNvGrpSpPr>
          <p:nvPr/>
        </p:nvGrpSpPr>
        <p:grpSpPr bwMode="auto">
          <a:xfrm>
            <a:off x="5715000" y="3108325"/>
            <a:ext cx="1524000" cy="3749675"/>
            <a:chOff x="3432" y="1910"/>
            <a:chExt cx="960" cy="2362"/>
          </a:xfrm>
        </p:grpSpPr>
        <p:pic>
          <p:nvPicPr>
            <p:cNvPr id="23568" name="Picture 12" descr="hazard 3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 y="1910"/>
              <a:ext cx="772" cy="190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569" name="Text Box 13"/>
            <p:cNvSpPr txBox="1">
              <a:spLocks noChangeArrowheads="1"/>
            </p:cNvSpPr>
            <p:nvPr/>
          </p:nvSpPr>
          <p:spPr bwMode="auto">
            <a:xfrm>
              <a:off x="3432" y="3868"/>
              <a:ext cx="9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spcBef>
                  <a:spcPct val="50000"/>
                </a:spcBef>
              </a:pPr>
              <a:r>
                <a:rPr lang="en-US" sz="1800" b="0" i="0">
                  <a:latin typeface="Arial" panose="020B0604020202020204" pitchFamily="34" charset="0"/>
                </a:rPr>
                <a:t>Hazard Risk Category 3</a:t>
              </a:r>
            </a:p>
          </p:txBody>
        </p:sp>
      </p:grpSp>
      <p:grpSp>
        <p:nvGrpSpPr>
          <p:cNvPr id="431118" name="Group 14"/>
          <p:cNvGrpSpPr>
            <a:grpSpLocks/>
          </p:cNvGrpSpPr>
          <p:nvPr/>
        </p:nvGrpSpPr>
        <p:grpSpPr bwMode="auto">
          <a:xfrm>
            <a:off x="7467600" y="2971800"/>
            <a:ext cx="1498600" cy="3475038"/>
            <a:chOff x="4576" y="1843"/>
            <a:chExt cx="944" cy="2189"/>
          </a:xfrm>
        </p:grpSpPr>
        <p:pic>
          <p:nvPicPr>
            <p:cNvPr id="23566" name="Picture 15" descr="mark_fullpp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1843"/>
              <a:ext cx="801" cy="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800000"/>
                  <a:headEnd/>
                  <a:tailEnd/>
                </a14:hiddenLine>
              </a:ext>
            </a:extLst>
          </p:spPr>
        </p:pic>
        <p:sp>
          <p:nvSpPr>
            <p:cNvPr id="23567" name="Text Box 16"/>
            <p:cNvSpPr txBox="1">
              <a:spLocks noChangeArrowheads="1"/>
            </p:cNvSpPr>
            <p:nvPr/>
          </p:nvSpPr>
          <p:spPr bwMode="auto">
            <a:xfrm>
              <a:off x="4576" y="3628"/>
              <a:ext cx="94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spcBef>
                  <a:spcPct val="50000"/>
                </a:spcBef>
              </a:pPr>
              <a:r>
                <a:rPr lang="en-US" sz="1800" b="0" i="0" dirty="0">
                  <a:latin typeface="Arial" panose="020B0604020202020204" pitchFamily="34" charset="0"/>
                </a:rPr>
                <a:t>Hazard Risk Category 4</a:t>
              </a:r>
            </a:p>
          </p:txBody>
        </p:sp>
      </p:grpSp>
      <p:sp>
        <p:nvSpPr>
          <p:cNvPr id="23560" name="Text Box 17"/>
          <p:cNvSpPr txBox="1">
            <a:spLocks noChangeArrowheads="1"/>
          </p:cNvSpPr>
          <p:nvPr/>
        </p:nvSpPr>
        <p:spPr bwMode="auto">
          <a:xfrm>
            <a:off x="3048000" y="304800"/>
            <a:ext cx="3952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3200" b="0" i="0">
                <a:latin typeface="Arial" panose="020B0604020202020204" pitchFamily="34" charset="0"/>
              </a:rPr>
              <a:t>PPE Category Level </a:t>
            </a:r>
          </a:p>
        </p:txBody>
      </p:sp>
      <p:sp>
        <p:nvSpPr>
          <p:cNvPr id="431124" name="Text Box 20" descr="Parchment"/>
          <p:cNvSpPr txBox="1">
            <a:spLocks noChangeArrowheads="1"/>
          </p:cNvSpPr>
          <p:nvPr/>
        </p:nvSpPr>
        <p:spPr bwMode="auto">
          <a:xfrm>
            <a:off x="1828800" y="914400"/>
            <a:ext cx="4267200" cy="1770063"/>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buSzPct val="70000"/>
              <a:buFont typeface="Wingdings" panose="05000000000000000000" pitchFamily="2" charset="2"/>
              <a:buNone/>
            </a:pPr>
            <a:r>
              <a:rPr lang="en-US" sz="1800" b="0" u="sng">
                <a:latin typeface="Arial" panose="020B0604020202020204" pitchFamily="34" charset="0"/>
              </a:rPr>
              <a:t>Category O</a:t>
            </a:r>
          </a:p>
          <a:p>
            <a:pPr eaLnBrk="1" hangingPunct="1">
              <a:buSzPct val="70000"/>
              <a:buFont typeface="Wingdings" panose="05000000000000000000" pitchFamily="2" charset="2"/>
              <a:buChar char="q"/>
            </a:pPr>
            <a:r>
              <a:rPr lang="en-US" sz="1800" b="0" i="0">
                <a:solidFill>
                  <a:srgbClr val="800000"/>
                </a:solidFill>
                <a:latin typeface="Arial" panose="020B0604020202020204" pitchFamily="34" charset="0"/>
              </a:rPr>
              <a:t> Cotton Underwear</a:t>
            </a:r>
          </a:p>
          <a:p>
            <a:pPr eaLnBrk="1" hangingPunct="1">
              <a:buSzPct val="70000"/>
              <a:buFont typeface="Wingdings" panose="05000000000000000000" pitchFamily="2" charset="2"/>
              <a:buChar char="q"/>
            </a:pPr>
            <a:r>
              <a:rPr lang="en-US" sz="1800" b="0" i="0">
                <a:solidFill>
                  <a:srgbClr val="800000"/>
                </a:solidFill>
                <a:latin typeface="Arial" panose="020B0604020202020204" pitchFamily="34" charset="0"/>
              </a:rPr>
              <a:t> Long Sleeved shirt (Natural Fiber)</a:t>
            </a:r>
          </a:p>
          <a:p>
            <a:pPr eaLnBrk="1" hangingPunct="1">
              <a:buSzPct val="70000"/>
              <a:buFont typeface="Wingdings" panose="05000000000000000000" pitchFamily="2" charset="2"/>
              <a:buChar char="q"/>
            </a:pPr>
            <a:r>
              <a:rPr lang="en-US" sz="1800" b="0" i="0">
                <a:solidFill>
                  <a:srgbClr val="800000"/>
                </a:solidFill>
                <a:latin typeface="Arial" panose="020B0604020202020204" pitchFamily="34" charset="0"/>
              </a:rPr>
              <a:t> Long Pants (Natural Fiber)</a:t>
            </a:r>
          </a:p>
          <a:p>
            <a:pPr eaLnBrk="1" hangingPunct="1">
              <a:buSzPct val="70000"/>
              <a:buFont typeface="Wingdings" panose="05000000000000000000" pitchFamily="2" charset="2"/>
              <a:buChar char="q"/>
            </a:pPr>
            <a:r>
              <a:rPr lang="en-US" sz="1800" b="0" i="0">
                <a:solidFill>
                  <a:srgbClr val="800000"/>
                </a:solidFill>
                <a:latin typeface="Arial" panose="020B0604020202020204" pitchFamily="34" charset="0"/>
              </a:rPr>
              <a:t> Safety Glasses or Goggles</a:t>
            </a:r>
          </a:p>
          <a:p>
            <a:pPr eaLnBrk="1" hangingPunct="1">
              <a:buSzPct val="75000"/>
              <a:buFont typeface="Wingdings" panose="05000000000000000000" pitchFamily="2" charset="2"/>
              <a:buNone/>
            </a:pPr>
            <a:endParaRPr lang="en-US" sz="2000" b="0" i="0">
              <a:solidFill>
                <a:srgbClr val="800000"/>
              </a:solidFill>
              <a:latin typeface="Arial" panose="020B0604020202020204" pitchFamily="34" charset="0"/>
            </a:endParaRPr>
          </a:p>
        </p:txBody>
      </p:sp>
      <p:sp>
        <p:nvSpPr>
          <p:cNvPr id="431125" name="Rectangle 21" descr="Parchment"/>
          <p:cNvSpPr>
            <a:spLocks noChangeArrowheads="1"/>
          </p:cNvSpPr>
          <p:nvPr/>
        </p:nvSpPr>
        <p:spPr bwMode="auto">
          <a:xfrm>
            <a:off x="1828800" y="685800"/>
            <a:ext cx="7086600" cy="1920875"/>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000" b="0" u="sng">
                <a:latin typeface="Arial" panose="020B0604020202020204" pitchFamily="34" charset="0"/>
              </a:rPr>
              <a:t>Category 1</a:t>
            </a:r>
          </a:p>
          <a:p>
            <a:pPr eaLnBrk="1" hangingPunct="1">
              <a:buSzPct val="60000"/>
              <a:buFont typeface="Wingdings" panose="05000000000000000000" pitchFamily="2" charset="2"/>
              <a:buChar char="q"/>
            </a:pPr>
            <a:r>
              <a:rPr lang="en-US" sz="2000" b="0" i="0">
                <a:solidFill>
                  <a:srgbClr val="993300"/>
                </a:solidFill>
                <a:latin typeface="Arial" panose="020B0604020202020204" pitchFamily="34" charset="0"/>
              </a:rPr>
              <a:t>  </a:t>
            </a:r>
            <a:r>
              <a:rPr lang="en-US" sz="2000" b="0" i="0">
                <a:solidFill>
                  <a:srgbClr val="800000"/>
                </a:solidFill>
                <a:latin typeface="Arial" panose="020B0604020202020204" pitchFamily="34" charset="0"/>
              </a:rPr>
              <a:t>Cotton Underwear</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FR Long Sleeved shirt &amp; long Pants or FR Coverall instead</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a:t>
            </a:r>
            <a:r>
              <a:rPr lang="en-US" sz="2000" b="0" i="0">
                <a:solidFill>
                  <a:schemeClr val="accent2"/>
                </a:solidFill>
                <a:latin typeface="Arial" panose="020B0604020202020204" pitchFamily="34" charset="0"/>
              </a:rPr>
              <a:t>Hard Hat </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Safety Glasses or Goggles</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a:t>
            </a:r>
            <a:r>
              <a:rPr lang="en-US" sz="2000" b="0" i="0">
                <a:solidFill>
                  <a:schemeClr val="accent2"/>
                </a:solidFill>
                <a:latin typeface="Arial" panose="020B0604020202020204" pitchFamily="34" charset="0"/>
              </a:rPr>
              <a:t>Leather Gloves &amp; Shoes as needed</a:t>
            </a:r>
          </a:p>
        </p:txBody>
      </p:sp>
      <p:sp>
        <p:nvSpPr>
          <p:cNvPr id="431127" name="Rectangle 23" descr="Parchment"/>
          <p:cNvSpPr>
            <a:spLocks noChangeArrowheads="1"/>
          </p:cNvSpPr>
          <p:nvPr/>
        </p:nvSpPr>
        <p:spPr bwMode="auto">
          <a:xfrm>
            <a:off x="1676400" y="152400"/>
            <a:ext cx="5181600" cy="3140075"/>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000" b="0" u="sng">
                <a:latin typeface="Arial" panose="020B0604020202020204" pitchFamily="34" charset="0"/>
              </a:rPr>
              <a:t>Category 2</a:t>
            </a:r>
          </a:p>
          <a:p>
            <a:pPr eaLnBrk="1" hangingPunct="1">
              <a:buSzPct val="60000"/>
              <a:buFont typeface="Wingdings" panose="05000000000000000000" pitchFamily="2" charset="2"/>
              <a:buChar char="q"/>
            </a:pPr>
            <a:r>
              <a:rPr lang="en-US" sz="2000" b="0" i="0">
                <a:solidFill>
                  <a:srgbClr val="993300"/>
                </a:solidFill>
                <a:latin typeface="Arial" panose="020B0604020202020204" pitchFamily="34" charset="0"/>
              </a:rPr>
              <a:t>  </a:t>
            </a:r>
            <a:r>
              <a:rPr lang="en-US" sz="2000" b="0" i="0">
                <a:solidFill>
                  <a:srgbClr val="800000"/>
                </a:solidFill>
                <a:latin typeface="Arial" panose="020B0604020202020204" pitchFamily="34" charset="0"/>
              </a:rPr>
              <a:t>Cotton Underwear</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Short Sleeved “T” Shirt (Natural Fiber)</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FR Long Sleeved shirt &amp; long Pants </a:t>
            </a:r>
          </a:p>
          <a:p>
            <a:pPr eaLnBrk="1" hangingPunct="1">
              <a:buSzPct val="60000"/>
              <a:buFont typeface="Wingdings" panose="05000000000000000000" pitchFamily="2" charset="2"/>
              <a:buNone/>
            </a:pPr>
            <a:r>
              <a:rPr lang="en-US" sz="2000" b="0" i="0">
                <a:solidFill>
                  <a:srgbClr val="800000"/>
                </a:solidFill>
                <a:latin typeface="Arial" panose="020B0604020202020204" pitchFamily="34" charset="0"/>
              </a:rPr>
              <a:t>   or FR Coverall instead</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a:t>
            </a:r>
            <a:r>
              <a:rPr lang="en-US" sz="2000" b="0" i="0">
                <a:solidFill>
                  <a:schemeClr val="accent2"/>
                </a:solidFill>
                <a:latin typeface="Arial" panose="020B0604020202020204" pitchFamily="34" charset="0"/>
              </a:rPr>
              <a:t>Arc Rated Wrap around Face Shield</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Hard Hat </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Safety Glasses or Goggles</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a:t>
            </a:r>
            <a:r>
              <a:rPr lang="en-US" sz="2000" b="0" i="0">
                <a:solidFill>
                  <a:schemeClr val="accent2"/>
                </a:solidFill>
                <a:latin typeface="Arial" panose="020B0604020202020204" pitchFamily="34" charset="0"/>
              </a:rPr>
              <a:t>Hearing Protection</a:t>
            </a:r>
          </a:p>
          <a:p>
            <a:pPr eaLnBrk="1" hangingPunct="1">
              <a:buSzPct val="60000"/>
              <a:buFont typeface="Wingdings" panose="05000000000000000000" pitchFamily="2" charset="2"/>
              <a:buChar char="q"/>
            </a:pPr>
            <a:r>
              <a:rPr lang="en-US" sz="2000" b="0" i="0">
                <a:solidFill>
                  <a:srgbClr val="800000"/>
                </a:solidFill>
                <a:latin typeface="Arial" panose="020B0604020202020204" pitchFamily="34" charset="0"/>
              </a:rPr>
              <a:t>  Leather Gloves &amp; Shoes as needed</a:t>
            </a:r>
          </a:p>
        </p:txBody>
      </p:sp>
      <p:sp>
        <p:nvSpPr>
          <p:cNvPr id="431129" name="Rectangle 25" descr="Parchment"/>
          <p:cNvSpPr>
            <a:spLocks noChangeArrowheads="1"/>
          </p:cNvSpPr>
          <p:nvPr/>
        </p:nvSpPr>
        <p:spPr bwMode="auto">
          <a:xfrm>
            <a:off x="2438400" y="152400"/>
            <a:ext cx="5791200" cy="2838450"/>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1800" b="0" u="sng">
                <a:latin typeface="Arial" panose="020B0604020202020204" pitchFamily="34" charset="0"/>
              </a:rPr>
              <a:t>Category 3</a:t>
            </a:r>
          </a:p>
          <a:p>
            <a:pPr eaLnBrk="1" hangingPunct="1">
              <a:buSzPct val="60000"/>
              <a:buFont typeface="Wingdings" panose="05000000000000000000" pitchFamily="2" charset="2"/>
              <a:buChar char="q"/>
            </a:pPr>
            <a:r>
              <a:rPr lang="en-US" sz="1800" b="0" i="0">
                <a:solidFill>
                  <a:srgbClr val="993300"/>
                </a:solidFill>
                <a:latin typeface="Arial" panose="020B0604020202020204" pitchFamily="34" charset="0"/>
              </a:rPr>
              <a:t>  </a:t>
            </a:r>
            <a:r>
              <a:rPr lang="en-US" sz="1800" b="0" i="0">
                <a:solidFill>
                  <a:srgbClr val="800000"/>
                </a:solidFill>
                <a:latin typeface="Arial" panose="020B0604020202020204" pitchFamily="34" charset="0"/>
              </a:rPr>
              <a:t>Cotton Underwear</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Short Sleeved “T” Shirt (Natural Fiber)</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FR Long Sleeved shirt &amp; Long Pants </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a:t>
            </a:r>
            <a:r>
              <a:rPr lang="en-US" sz="1800" b="0" i="0">
                <a:solidFill>
                  <a:schemeClr val="accent2"/>
                </a:solidFill>
                <a:latin typeface="Arial" panose="020B0604020202020204" pitchFamily="34" charset="0"/>
              </a:rPr>
              <a:t>FR Coverall ( Over the above) </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a:t>
            </a:r>
            <a:r>
              <a:rPr lang="en-US" sz="1800" b="0" i="0">
                <a:solidFill>
                  <a:schemeClr val="accent2"/>
                </a:solidFill>
                <a:latin typeface="Arial" panose="020B0604020202020204" pitchFamily="34" charset="0"/>
              </a:rPr>
              <a:t>Arc Flash Suit Hood</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Hard Hat </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Safety Glasses or Goggles</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Hearing Protection</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Leather Gloves &amp; Shoes as needed</a:t>
            </a:r>
          </a:p>
        </p:txBody>
      </p:sp>
      <p:sp>
        <p:nvSpPr>
          <p:cNvPr id="431132" name="Rectangle 28" descr="Parchment"/>
          <p:cNvSpPr>
            <a:spLocks noChangeArrowheads="1"/>
          </p:cNvSpPr>
          <p:nvPr/>
        </p:nvSpPr>
        <p:spPr bwMode="auto">
          <a:xfrm>
            <a:off x="2057400" y="0"/>
            <a:ext cx="5257800" cy="3387725"/>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1800" b="0" u="sng">
                <a:latin typeface="Arial" panose="020B0604020202020204" pitchFamily="34" charset="0"/>
              </a:rPr>
              <a:t>Category 4</a:t>
            </a:r>
          </a:p>
          <a:p>
            <a:pPr eaLnBrk="1" hangingPunct="1">
              <a:buSzPct val="60000"/>
              <a:buFont typeface="Wingdings" panose="05000000000000000000" pitchFamily="2" charset="2"/>
              <a:buChar char="q"/>
            </a:pPr>
            <a:r>
              <a:rPr lang="en-US" sz="1800" b="0" i="0">
                <a:solidFill>
                  <a:srgbClr val="993300"/>
                </a:solidFill>
                <a:latin typeface="Arial" panose="020B0604020202020204" pitchFamily="34" charset="0"/>
              </a:rPr>
              <a:t>  </a:t>
            </a:r>
            <a:r>
              <a:rPr lang="en-US" sz="1800" b="0" i="0">
                <a:solidFill>
                  <a:srgbClr val="800000"/>
                </a:solidFill>
                <a:latin typeface="Arial" panose="020B0604020202020204" pitchFamily="34" charset="0"/>
              </a:rPr>
              <a:t>Cotton Underwear</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Short Sleeved “T” Shirt (Natural Fiber)</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FR Long Sleeved shirt &amp; Long Pants </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FR Coverall ( Over the above) </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Arc Flash Suit Hood</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a:t>
            </a:r>
            <a:r>
              <a:rPr lang="en-US" sz="1800" b="0" i="0">
                <a:solidFill>
                  <a:srgbClr val="0033CC"/>
                </a:solidFill>
                <a:latin typeface="Arial" panose="020B0604020202020204" pitchFamily="34" charset="0"/>
              </a:rPr>
              <a:t>Arc Flash Suit Jacket (multi-layer )</a:t>
            </a:r>
          </a:p>
          <a:p>
            <a:pPr eaLnBrk="1" hangingPunct="1">
              <a:buSzPct val="60000"/>
              <a:buFont typeface="Wingdings" panose="05000000000000000000" pitchFamily="2" charset="2"/>
              <a:buChar char="q"/>
            </a:pPr>
            <a:r>
              <a:rPr lang="en-US" sz="1800" b="0" i="0">
                <a:solidFill>
                  <a:srgbClr val="0033CC"/>
                </a:solidFill>
                <a:latin typeface="Arial" panose="020B0604020202020204" pitchFamily="34" charset="0"/>
              </a:rPr>
              <a:t> Arc Flash Suit Pants (multi-layer )</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Hard Hat </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Safety Glasses or Goggles</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Hearing Protection</a:t>
            </a:r>
          </a:p>
          <a:p>
            <a:pPr eaLnBrk="1" hangingPunct="1">
              <a:buSzPct val="60000"/>
              <a:buFont typeface="Wingdings" panose="05000000000000000000" pitchFamily="2" charset="2"/>
              <a:buChar char="q"/>
            </a:pPr>
            <a:r>
              <a:rPr lang="en-US" sz="1800" b="0" i="0">
                <a:solidFill>
                  <a:srgbClr val="800000"/>
                </a:solidFill>
                <a:latin typeface="Arial" panose="020B0604020202020204" pitchFamily="34" charset="0"/>
              </a:rPr>
              <a:t>  Leather Gloves &amp; Shoes as needed</a:t>
            </a:r>
          </a:p>
        </p:txBody>
      </p:sp>
      <p:sp>
        <p:nvSpPr>
          <p:cNvPr id="2" name="Date Placeholder 1"/>
          <p:cNvSpPr>
            <a:spLocks noGrp="1"/>
          </p:cNvSpPr>
          <p:nvPr>
            <p:ph type="dt" sz="half" idx="10"/>
          </p:nvPr>
        </p:nvSpPr>
        <p:spPr/>
        <p:txBody>
          <a:bodyPr/>
          <a:lstStyle/>
          <a:p>
            <a:fld id="{62C70411-CE19-4DF3-8C5D-04FA026CEE04}"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29237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31106"/>
                                        </p:tgtEl>
                                        <p:attrNameLst>
                                          <p:attrName>style.visibility</p:attrName>
                                        </p:attrNameLst>
                                      </p:cBhvr>
                                      <p:to>
                                        <p:strVal val="visible"/>
                                      </p:to>
                                    </p:set>
                                    <p:animEffect transition="in" filter="checkerboard(across)">
                                      <p:cBhvr>
                                        <p:cTn id="7" dur="500"/>
                                        <p:tgtEl>
                                          <p:spTgt spid="431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31124"/>
                                        </p:tgtEl>
                                        <p:attrNameLst>
                                          <p:attrName>style.visibility</p:attrName>
                                        </p:attrNameLst>
                                      </p:cBhvr>
                                      <p:to>
                                        <p:strVal val="visible"/>
                                      </p:to>
                                    </p:set>
                                    <p:animEffect transition="in" filter="randombar(horizontal)">
                                      <p:cBhvr>
                                        <p:cTn id="12" dur="500"/>
                                        <p:tgtEl>
                                          <p:spTgt spid="4311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0" nodeType="clickEffect">
                                  <p:stCondLst>
                                    <p:cond delay="0"/>
                                  </p:stCondLst>
                                  <p:childTnLst>
                                    <p:animEffect transition="out" filter="dissolve">
                                      <p:cBhvr>
                                        <p:cTn id="16" dur="500"/>
                                        <p:tgtEl>
                                          <p:spTgt spid="431124"/>
                                        </p:tgtEl>
                                      </p:cBhvr>
                                    </p:animEffect>
                                    <p:set>
                                      <p:cBhvr>
                                        <p:cTn id="17" dur="1" fill="hold">
                                          <p:stCondLst>
                                            <p:cond delay="499"/>
                                          </p:stCondLst>
                                        </p:cTn>
                                        <p:tgtEl>
                                          <p:spTgt spid="431124"/>
                                        </p:tgtEl>
                                        <p:attrNameLst>
                                          <p:attrName>style.visibility</p:attrName>
                                        </p:attrNameLst>
                                      </p:cBhvr>
                                      <p:to>
                                        <p:strVal val="hidden"/>
                                      </p:to>
                                    </p:set>
                                  </p:childTnLst>
                                </p:cTn>
                              </p:par>
                            </p:childTnLst>
                          </p:cTn>
                        </p:par>
                        <p:par>
                          <p:cTn id="18" fill="hold" nodeType="afterGroup">
                            <p:stCondLst>
                              <p:cond delay="500"/>
                            </p:stCondLst>
                            <p:childTnLst>
                              <p:par>
                                <p:cTn id="19" presetID="5" presetClass="entr" presetSubtype="10" fill="hold" nodeType="afterEffect">
                                  <p:stCondLst>
                                    <p:cond delay="0"/>
                                  </p:stCondLst>
                                  <p:childTnLst>
                                    <p:set>
                                      <p:cBhvr>
                                        <p:cTn id="20" dur="1" fill="hold">
                                          <p:stCondLst>
                                            <p:cond delay="0"/>
                                          </p:stCondLst>
                                        </p:cTn>
                                        <p:tgtEl>
                                          <p:spTgt spid="431109"/>
                                        </p:tgtEl>
                                        <p:attrNameLst>
                                          <p:attrName>style.visibility</p:attrName>
                                        </p:attrNameLst>
                                      </p:cBhvr>
                                      <p:to>
                                        <p:strVal val="visible"/>
                                      </p:to>
                                    </p:set>
                                    <p:animEffect transition="in" filter="checkerboard(across)">
                                      <p:cBhvr>
                                        <p:cTn id="21" dur="500"/>
                                        <p:tgtEl>
                                          <p:spTgt spid="43110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31125"/>
                                        </p:tgtEl>
                                        <p:attrNameLst>
                                          <p:attrName>style.visibility</p:attrName>
                                        </p:attrNameLst>
                                      </p:cBhvr>
                                      <p:to>
                                        <p:strVal val="visible"/>
                                      </p:to>
                                    </p:set>
                                    <p:animEffect transition="in" filter="randombar(horizontal)">
                                      <p:cBhvr>
                                        <p:cTn id="26" dur="500"/>
                                        <p:tgtEl>
                                          <p:spTgt spid="43112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xit" presetSubtype="0" fill="hold" grpId="1" nodeType="clickEffect">
                                  <p:stCondLst>
                                    <p:cond delay="0"/>
                                  </p:stCondLst>
                                  <p:childTnLst>
                                    <p:animEffect transition="out" filter="dissolve">
                                      <p:cBhvr>
                                        <p:cTn id="30" dur="500"/>
                                        <p:tgtEl>
                                          <p:spTgt spid="431125"/>
                                        </p:tgtEl>
                                      </p:cBhvr>
                                    </p:animEffect>
                                    <p:set>
                                      <p:cBhvr>
                                        <p:cTn id="31" dur="1" fill="hold">
                                          <p:stCondLst>
                                            <p:cond delay="499"/>
                                          </p:stCondLst>
                                        </p:cTn>
                                        <p:tgtEl>
                                          <p:spTgt spid="431125"/>
                                        </p:tgtEl>
                                        <p:attrNameLst>
                                          <p:attrName>style.visibility</p:attrName>
                                        </p:attrNameLst>
                                      </p:cBhvr>
                                      <p:to>
                                        <p:strVal val="hidden"/>
                                      </p:to>
                                    </p:set>
                                  </p:childTnLst>
                                </p:cTn>
                              </p:par>
                            </p:childTnLst>
                          </p:cTn>
                        </p:par>
                        <p:par>
                          <p:cTn id="32" fill="hold" nodeType="afterGroup">
                            <p:stCondLst>
                              <p:cond delay="500"/>
                            </p:stCondLst>
                            <p:childTnLst>
                              <p:par>
                                <p:cTn id="33" presetID="5" presetClass="entr" presetSubtype="10" fill="hold" nodeType="afterEffect">
                                  <p:stCondLst>
                                    <p:cond delay="0"/>
                                  </p:stCondLst>
                                  <p:childTnLst>
                                    <p:set>
                                      <p:cBhvr>
                                        <p:cTn id="34" dur="1" fill="hold">
                                          <p:stCondLst>
                                            <p:cond delay="0"/>
                                          </p:stCondLst>
                                        </p:cTn>
                                        <p:tgtEl>
                                          <p:spTgt spid="431112"/>
                                        </p:tgtEl>
                                        <p:attrNameLst>
                                          <p:attrName>style.visibility</p:attrName>
                                        </p:attrNameLst>
                                      </p:cBhvr>
                                      <p:to>
                                        <p:strVal val="visible"/>
                                      </p:to>
                                    </p:set>
                                    <p:animEffect transition="in" filter="checkerboard(across)">
                                      <p:cBhvr>
                                        <p:cTn id="35" dur="500"/>
                                        <p:tgtEl>
                                          <p:spTgt spid="4311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31127"/>
                                        </p:tgtEl>
                                        <p:attrNameLst>
                                          <p:attrName>style.visibility</p:attrName>
                                        </p:attrNameLst>
                                      </p:cBhvr>
                                      <p:to>
                                        <p:strVal val="visible"/>
                                      </p:to>
                                    </p:set>
                                    <p:animEffect transition="in" filter="randombar(horizontal)">
                                      <p:cBhvr>
                                        <p:cTn id="40" dur="500"/>
                                        <p:tgtEl>
                                          <p:spTgt spid="4311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grpId="1" nodeType="clickEffect">
                                  <p:stCondLst>
                                    <p:cond delay="0"/>
                                  </p:stCondLst>
                                  <p:childTnLst>
                                    <p:animEffect transition="out" filter="dissolve">
                                      <p:cBhvr>
                                        <p:cTn id="44" dur="500"/>
                                        <p:tgtEl>
                                          <p:spTgt spid="431127"/>
                                        </p:tgtEl>
                                      </p:cBhvr>
                                    </p:animEffect>
                                    <p:set>
                                      <p:cBhvr>
                                        <p:cTn id="45" dur="1" fill="hold">
                                          <p:stCondLst>
                                            <p:cond delay="499"/>
                                          </p:stCondLst>
                                        </p:cTn>
                                        <p:tgtEl>
                                          <p:spTgt spid="431127"/>
                                        </p:tgtEl>
                                        <p:attrNameLst>
                                          <p:attrName>style.visibility</p:attrName>
                                        </p:attrNameLst>
                                      </p:cBhvr>
                                      <p:to>
                                        <p:strVal val="hidden"/>
                                      </p:to>
                                    </p:set>
                                  </p:childTnLst>
                                </p:cTn>
                              </p:par>
                            </p:childTnLst>
                          </p:cTn>
                        </p:par>
                        <p:par>
                          <p:cTn id="46" fill="hold" nodeType="afterGroup">
                            <p:stCondLst>
                              <p:cond delay="500"/>
                            </p:stCondLst>
                            <p:childTnLst>
                              <p:par>
                                <p:cTn id="47" presetID="5" presetClass="entr" presetSubtype="10" fill="hold" nodeType="afterEffect">
                                  <p:stCondLst>
                                    <p:cond delay="0"/>
                                  </p:stCondLst>
                                  <p:childTnLst>
                                    <p:set>
                                      <p:cBhvr>
                                        <p:cTn id="48" dur="1" fill="hold">
                                          <p:stCondLst>
                                            <p:cond delay="0"/>
                                          </p:stCondLst>
                                        </p:cTn>
                                        <p:tgtEl>
                                          <p:spTgt spid="431115"/>
                                        </p:tgtEl>
                                        <p:attrNameLst>
                                          <p:attrName>style.visibility</p:attrName>
                                        </p:attrNameLst>
                                      </p:cBhvr>
                                      <p:to>
                                        <p:strVal val="visible"/>
                                      </p:to>
                                    </p:set>
                                    <p:animEffect transition="in" filter="checkerboard(across)">
                                      <p:cBhvr>
                                        <p:cTn id="49" dur="500"/>
                                        <p:tgtEl>
                                          <p:spTgt spid="4311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431129"/>
                                        </p:tgtEl>
                                        <p:attrNameLst>
                                          <p:attrName>style.visibility</p:attrName>
                                        </p:attrNameLst>
                                      </p:cBhvr>
                                      <p:to>
                                        <p:strVal val="visible"/>
                                      </p:to>
                                    </p:set>
                                    <p:animEffect transition="in" filter="randombar(horizontal)">
                                      <p:cBhvr>
                                        <p:cTn id="54" dur="500"/>
                                        <p:tgtEl>
                                          <p:spTgt spid="43112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431129"/>
                                        </p:tgtEl>
                                      </p:cBhvr>
                                    </p:animEffect>
                                    <p:set>
                                      <p:cBhvr>
                                        <p:cTn id="59" dur="1" fill="hold">
                                          <p:stCondLst>
                                            <p:cond delay="499"/>
                                          </p:stCondLst>
                                        </p:cTn>
                                        <p:tgtEl>
                                          <p:spTgt spid="431129"/>
                                        </p:tgtEl>
                                        <p:attrNameLst>
                                          <p:attrName>style.visibility</p:attrName>
                                        </p:attrNameLst>
                                      </p:cBhvr>
                                      <p:to>
                                        <p:strVal val="hidden"/>
                                      </p:to>
                                    </p:set>
                                  </p:childTnLst>
                                </p:cTn>
                              </p:par>
                            </p:childTnLst>
                          </p:cTn>
                        </p:par>
                        <p:par>
                          <p:cTn id="60" fill="hold" nodeType="afterGroup">
                            <p:stCondLst>
                              <p:cond delay="500"/>
                            </p:stCondLst>
                            <p:childTnLst>
                              <p:par>
                                <p:cTn id="61" presetID="5" presetClass="entr" presetSubtype="10" fill="hold" nodeType="afterEffect">
                                  <p:stCondLst>
                                    <p:cond delay="0"/>
                                  </p:stCondLst>
                                  <p:childTnLst>
                                    <p:set>
                                      <p:cBhvr>
                                        <p:cTn id="62" dur="1" fill="hold">
                                          <p:stCondLst>
                                            <p:cond delay="0"/>
                                          </p:stCondLst>
                                        </p:cTn>
                                        <p:tgtEl>
                                          <p:spTgt spid="431118"/>
                                        </p:tgtEl>
                                        <p:attrNameLst>
                                          <p:attrName>style.visibility</p:attrName>
                                        </p:attrNameLst>
                                      </p:cBhvr>
                                      <p:to>
                                        <p:strVal val="visible"/>
                                      </p:to>
                                    </p:set>
                                    <p:animEffect transition="in" filter="checkerboard(across)">
                                      <p:cBhvr>
                                        <p:cTn id="63" dur="500"/>
                                        <p:tgtEl>
                                          <p:spTgt spid="43111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31132"/>
                                        </p:tgtEl>
                                        <p:attrNameLst>
                                          <p:attrName>style.visibility</p:attrName>
                                        </p:attrNameLst>
                                      </p:cBhvr>
                                      <p:to>
                                        <p:strVal val="visible"/>
                                      </p:to>
                                    </p:set>
                                    <p:animEffect transition="in" filter="randombar(horizontal)">
                                      <p:cBhvr>
                                        <p:cTn id="68" dur="500"/>
                                        <p:tgtEl>
                                          <p:spTgt spid="43113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xit" presetSubtype="0" fill="hold" grpId="1" nodeType="clickEffect">
                                  <p:stCondLst>
                                    <p:cond delay="0"/>
                                  </p:stCondLst>
                                  <p:childTnLst>
                                    <p:animEffect transition="out" filter="dissolve">
                                      <p:cBhvr>
                                        <p:cTn id="72" dur="500"/>
                                        <p:tgtEl>
                                          <p:spTgt spid="431132"/>
                                        </p:tgtEl>
                                      </p:cBhvr>
                                    </p:animEffect>
                                    <p:set>
                                      <p:cBhvr>
                                        <p:cTn id="73" dur="1" fill="hold">
                                          <p:stCondLst>
                                            <p:cond delay="499"/>
                                          </p:stCondLst>
                                        </p:cTn>
                                        <p:tgtEl>
                                          <p:spTgt spid="431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24" grpId="0" animBg="1"/>
      <p:bldP spid="431124" grpId="1" animBg="1"/>
      <p:bldP spid="431125" grpId="0" animBg="1"/>
      <p:bldP spid="431125" grpId="1" animBg="1"/>
      <p:bldP spid="431127" grpId="0" animBg="1"/>
      <p:bldP spid="431127" grpId="1" animBg="1"/>
      <p:bldP spid="431129" grpId="0" animBg="1"/>
      <p:bldP spid="431129" grpId="1" animBg="1"/>
      <p:bldP spid="431132" grpId="0" animBg="1"/>
      <p:bldP spid="4311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34009"/>
            <a:ext cx="4724400"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 Box 5"/>
          <p:cNvSpPr txBox="1">
            <a:spLocks noChangeArrowheads="1"/>
          </p:cNvSpPr>
          <p:nvPr/>
        </p:nvSpPr>
        <p:spPr bwMode="auto">
          <a:xfrm>
            <a:off x="1371600" y="5825922"/>
            <a:ext cx="571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1800" b="0" i="0" dirty="0">
                <a:solidFill>
                  <a:schemeClr val="accent6">
                    <a:lumMod val="75000"/>
                  </a:schemeClr>
                </a:solidFill>
                <a:latin typeface="+mn-lt"/>
              </a:rPr>
              <a:t>Constant energy with respect  to Time &amp; Current</a:t>
            </a:r>
          </a:p>
        </p:txBody>
      </p:sp>
      <p:sp>
        <p:nvSpPr>
          <p:cNvPr id="24581" name="Text Box 8"/>
          <p:cNvSpPr txBox="1">
            <a:spLocks noChangeArrowheads="1"/>
          </p:cNvSpPr>
          <p:nvPr/>
        </p:nvSpPr>
        <p:spPr bwMode="auto">
          <a:xfrm>
            <a:off x="2258666" y="293688"/>
            <a:ext cx="6047133" cy="519112"/>
          </a:xfrm>
          <a:prstGeom prst="rect">
            <a:avLst/>
          </a:prstGeom>
          <a:ln/>
        </p:spPr>
        <p:style>
          <a:lnRef idx="1">
            <a:schemeClr val="accent6"/>
          </a:lnRef>
          <a:fillRef idx="3">
            <a:schemeClr val="accent6"/>
          </a:fillRef>
          <a:effectRef idx="2">
            <a:schemeClr val="accent6"/>
          </a:effectRef>
          <a:fontRef idx="minor">
            <a:schemeClr val="lt1"/>
          </a:fontRef>
        </p:style>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2800" b="0" i="0" dirty="0">
                <a:solidFill>
                  <a:schemeClr val="bg1"/>
                </a:solidFill>
                <a:latin typeface="Arial" panose="020B0604020202020204" pitchFamily="34" charset="0"/>
              </a:rPr>
              <a:t>Constant Energy lines ( C – Lines ) </a:t>
            </a:r>
          </a:p>
        </p:txBody>
      </p:sp>
      <p:sp>
        <p:nvSpPr>
          <p:cNvPr id="2" name="Date Placeholder 1"/>
          <p:cNvSpPr>
            <a:spLocks noGrp="1"/>
          </p:cNvSpPr>
          <p:nvPr>
            <p:ph type="dt" sz="half" idx="10"/>
          </p:nvPr>
        </p:nvSpPr>
        <p:spPr/>
        <p:txBody>
          <a:bodyPr/>
          <a:lstStyle/>
          <a:p>
            <a:fld id="{7B755002-9C35-4008-B7C3-64D58BEB8215}"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1977908966"/>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6"/>
          <p:cNvSpPr>
            <a:spLocks noChangeArrowheads="1"/>
          </p:cNvSpPr>
          <p:nvPr/>
        </p:nvSpPr>
        <p:spPr bwMode="auto">
          <a:xfrm>
            <a:off x="5334000" y="3200400"/>
            <a:ext cx="2286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grpSp>
        <p:nvGrpSpPr>
          <p:cNvPr id="25604" name="Group 9"/>
          <p:cNvGrpSpPr>
            <a:grpSpLocks/>
          </p:cNvGrpSpPr>
          <p:nvPr/>
        </p:nvGrpSpPr>
        <p:grpSpPr bwMode="auto">
          <a:xfrm>
            <a:off x="4419600" y="2057400"/>
            <a:ext cx="4343400" cy="3962400"/>
            <a:chOff x="3360" y="1104"/>
            <a:chExt cx="2586" cy="2038"/>
          </a:xfrm>
        </p:grpSpPr>
        <p:pic>
          <p:nvPicPr>
            <p:cNvPr id="2560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1104"/>
              <a:ext cx="2586" cy="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9" name="Rectangle 8"/>
            <p:cNvSpPr>
              <a:spLocks noChangeArrowheads="1"/>
            </p:cNvSpPr>
            <p:nvPr/>
          </p:nvSpPr>
          <p:spPr bwMode="auto">
            <a:xfrm>
              <a:off x="3360" y="2016"/>
              <a:ext cx="144" cy="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grpSp>
      <p:sp>
        <p:nvSpPr>
          <p:cNvPr id="25605" name="Text Box 10"/>
          <p:cNvSpPr txBox="1">
            <a:spLocks noChangeArrowheads="1"/>
          </p:cNvSpPr>
          <p:nvPr/>
        </p:nvSpPr>
        <p:spPr bwMode="auto">
          <a:xfrm>
            <a:off x="2105414" y="425653"/>
            <a:ext cx="7038586"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2800" i="0" dirty="0">
                <a:solidFill>
                  <a:schemeClr val="bg1"/>
                </a:solidFill>
                <a:latin typeface="Arial" panose="020B0604020202020204" pitchFamily="34" charset="0"/>
              </a:rPr>
              <a:t>Arc Flash Calculation - Case Study 1</a:t>
            </a:r>
          </a:p>
        </p:txBody>
      </p:sp>
      <p:sp>
        <p:nvSpPr>
          <p:cNvPr id="522251" name="Text Box 11"/>
          <p:cNvSpPr txBox="1">
            <a:spLocks noChangeArrowheads="1"/>
          </p:cNvSpPr>
          <p:nvPr/>
        </p:nvSpPr>
        <p:spPr bwMode="auto">
          <a:xfrm>
            <a:off x="304800" y="2895600"/>
            <a:ext cx="337464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000" b="0" i="0" u="sng" dirty="0">
                <a:solidFill>
                  <a:schemeClr val="accent6">
                    <a:lumMod val="75000"/>
                  </a:schemeClr>
                </a:solidFill>
                <a:latin typeface="Arial" panose="020B0604020202020204" pitchFamily="34" charset="0"/>
              </a:rPr>
              <a:t>Questions:</a:t>
            </a:r>
          </a:p>
          <a:p>
            <a:pPr eaLnBrk="1" hangingPunct="1"/>
            <a:r>
              <a:rPr lang="en-US" sz="2000" b="0" i="0" dirty="0">
                <a:solidFill>
                  <a:schemeClr val="accent6">
                    <a:lumMod val="75000"/>
                  </a:schemeClr>
                </a:solidFill>
                <a:latin typeface="Arial" panose="020B0604020202020204" pitchFamily="34" charset="0"/>
              </a:rPr>
              <a:t>1] What is Arcing Fault ?</a:t>
            </a:r>
          </a:p>
          <a:p>
            <a:pPr eaLnBrk="1" hangingPunct="1"/>
            <a:r>
              <a:rPr lang="en-US" sz="2000" b="0" i="0" dirty="0">
                <a:solidFill>
                  <a:schemeClr val="accent6">
                    <a:lumMod val="75000"/>
                  </a:schemeClr>
                </a:solidFill>
                <a:latin typeface="Arial" panose="020B0604020202020204" pitchFamily="34" charset="0"/>
              </a:rPr>
              <a:t>2] How long does it take for</a:t>
            </a:r>
          </a:p>
          <a:p>
            <a:pPr eaLnBrk="1" hangingPunct="1"/>
            <a:r>
              <a:rPr lang="en-US" sz="2000" b="0" i="0" dirty="0">
                <a:solidFill>
                  <a:schemeClr val="accent6">
                    <a:lumMod val="75000"/>
                  </a:schemeClr>
                </a:solidFill>
                <a:latin typeface="Arial" panose="020B0604020202020204" pitchFamily="34" charset="0"/>
              </a:rPr>
              <a:t>    main breaker or primary </a:t>
            </a:r>
          </a:p>
          <a:p>
            <a:pPr eaLnBrk="1" hangingPunct="1"/>
            <a:r>
              <a:rPr lang="en-US" sz="2000" b="0" i="0" dirty="0">
                <a:solidFill>
                  <a:schemeClr val="accent6">
                    <a:lumMod val="75000"/>
                  </a:schemeClr>
                </a:solidFill>
                <a:latin typeface="Arial" panose="020B0604020202020204" pitchFamily="34" charset="0"/>
              </a:rPr>
              <a:t>    fuse to clear ?</a:t>
            </a:r>
          </a:p>
          <a:p>
            <a:pPr eaLnBrk="1" hangingPunct="1"/>
            <a:r>
              <a:rPr lang="en-US" sz="2000" b="0" i="0" dirty="0">
                <a:solidFill>
                  <a:schemeClr val="accent6">
                    <a:lumMod val="75000"/>
                  </a:schemeClr>
                </a:solidFill>
                <a:latin typeface="Arial" panose="020B0604020202020204" pitchFamily="34" charset="0"/>
              </a:rPr>
              <a:t>3] What is incident Energy ?</a:t>
            </a:r>
          </a:p>
          <a:p>
            <a:pPr eaLnBrk="1" hangingPunct="1"/>
            <a:r>
              <a:rPr lang="en-US" sz="2000" b="0" i="0" dirty="0">
                <a:solidFill>
                  <a:schemeClr val="accent6">
                    <a:lumMod val="75000"/>
                  </a:schemeClr>
                </a:solidFill>
                <a:latin typeface="Arial" panose="020B0604020202020204" pitchFamily="34" charset="0"/>
              </a:rPr>
              <a:t>4] What is proper PPE?</a:t>
            </a:r>
          </a:p>
        </p:txBody>
      </p:sp>
      <p:sp>
        <p:nvSpPr>
          <p:cNvPr id="25607" name="Text Box 12"/>
          <p:cNvSpPr txBox="1">
            <a:spLocks noChangeArrowheads="1"/>
          </p:cNvSpPr>
          <p:nvPr/>
        </p:nvSpPr>
        <p:spPr bwMode="auto">
          <a:xfrm>
            <a:off x="762000" y="1371600"/>
            <a:ext cx="792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800" b="0" i="0" u="sng" dirty="0">
                <a:solidFill>
                  <a:schemeClr val="accent6">
                    <a:lumMod val="75000"/>
                  </a:schemeClr>
                </a:solidFill>
                <a:latin typeface="Arial" panose="020B0604020202020204" pitchFamily="34" charset="0"/>
              </a:rPr>
              <a:t>46kA,3Phase bolted fault Current on Station bus</a:t>
            </a:r>
            <a:r>
              <a:rPr lang="en-US" sz="2800" b="0" i="0" dirty="0">
                <a:solidFill>
                  <a:schemeClr val="accent6">
                    <a:lumMod val="75000"/>
                  </a:schemeClr>
                </a:solidFill>
                <a:latin typeface="Arial" panose="020B0604020202020204" pitchFamily="34" charset="0"/>
              </a:rPr>
              <a:t>  </a:t>
            </a:r>
          </a:p>
        </p:txBody>
      </p:sp>
      <p:sp>
        <p:nvSpPr>
          <p:cNvPr id="2" name="Date Placeholder 1"/>
          <p:cNvSpPr>
            <a:spLocks noGrp="1"/>
          </p:cNvSpPr>
          <p:nvPr>
            <p:ph type="dt" sz="half" idx="10"/>
          </p:nvPr>
        </p:nvSpPr>
        <p:spPr/>
        <p:txBody>
          <a:bodyPr/>
          <a:lstStyle/>
          <a:p>
            <a:fld id="{1CFE073D-1102-4281-BA77-C12768DF9B94}"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13347980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22251"/>
                                        </p:tgtEl>
                                        <p:attrNameLst>
                                          <p:attrName>style.visibility</p:attrName>
                                        </p:attrNameLst>
                                      </p:cBhvr>
                                      <p:to>
                                        <p:strVal val="visible"/>
                                      </p:to>
                                    </p:set>
                                    <p:animEffect transition="in" filter="randombar(horizontal)">
                                      <p:cBhvr>
                                        <p:cTn id="7" dur="500"/>
                                        <p:tgtEl>
                                          <p:spTgt spid="522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95002"/>
            <a:ext cx="7111206" cy="475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3F870D32-B645-47D0-AA15-C8C9BD596625}"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092410719"/>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603" y="1219200"/>
            <a:ext cx="6346032" cy="4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22D939C4-5D68-4EFD-B373-2ECFE5761A21}" type="datetime1">
              <a:rPr lang="en-US" smtClean="0"/>
              <a:t>28-Dec-16</a:t>
            </a:fld>
            <a:endParaRPr lang="en-US" dirty="0"/>
          </a:p>
        </p:txBody>
      </p:sp>
      <p:sp>
        <p:nvSpPr>
          <p:cNvPr id="3" name="Footer Placeholder 2"/>
          <p:cNvSpPr>
            <a:spLocks noGrp="1"/>
          </p:cNvSpPr>
          <p:nvPr>
            <p:ph type="ftr" sz="quarter" idx="11"/>
          </p:nvPr>
        </p:nvSpPr>
        <p:spPr/>
        <p:txBody>
          <a:bodyPr/>
          <a:lstStyle/>
          <a:p>
            <a:r>
              <a:rPr lang="en-US" smtClean="0"/>
              <a:t>www.vbengg.com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891954552"/>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8075613"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7F7079FB-1DBE-439C-BA3C-C483CB3BEDA2}"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607441157"/>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43200" y="304800"/>
            <a:ext cx="3886200" cy="533400"/>
          </a:xfrm>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US" dirty="0" smtClean="0"/>
              <a:t>Values &amp; Vision</a:t>
            </a:r>
            <a:endParaRPr lang="en-IN" dirty="0"/>
          </a:p>
        </p:txBody>
      </p:sp>
      <p:sp>
        <p:nvSpPr>
          <p:cNvPr id="2" name="Content Placeholder 1"/>
          <p:cNvSpPr>
            <a:spLocks noGrp="1"/>
          </p:cNvSpPr>
          <p:nvPr>
            <p:ph idx="1"/>
          </p:nvPr>
        </p:nvSpPr>
        <p:spPr>
          <a:xfrm>
            <a:off x="990600" y="1828800"/>
            <a:ext cx="3260101" cy="4038600"/>
          </a:xfrm>
        </p:spPr>
        <p:style>
          <a:lnRef idx="2">
            <a:schemeClr val="accent6"/>
          </a:lnRef>
          <a:fillRef idx="1">
            <a:schemeClr val="lt1"/>
          </a:fillRef>
          <a:effectRef idx="0">
            <a:schemeClr val="accent6"/>
          </a:effectRef>
          <a:fontRef idx="minor">
            <a:schemeClr val="dk1"/>
          </a:fontRef>
        </p:style>
        <p:txBody>
          <a:bodyPr>
            <a:normAutofit lnSpcReduction="10000"/>
          </a:bodyPr>
          <a:lstStyle/>
          <a:p>
            <a:pPr>
              <a:buClr>
                <a:schemeClr val="tx1"/>
              </a:buClr>
              <a:buFont typeface="Wingdings" pitchFamily="2" charset="2"/>
              <a:buChar char="Ø"/>
            </a:pPr>
            <a:r>
              <a:rPr lang="en-US" sz="2200" dirty="0" smtClean="0">
                <a:solidFill>
                  <a:schemeClr val="tx1"/>
                </a:solidFill>
                <a:ea typeface="Verdana" pitchFamily="34" charset="0"/>
                <a:cs typeface="Verdana" pitchFamily="34" charset="0"/>
              </a:rPr>
              <a:t>Customer </a:t>
            </a:r>
            <a:r>
              <a:rPr lang="en-US" sz="2200" dirty="0">
                <a:solidFill>
                  <a:schemeClr val="tx1"/>
                </a:solidFill>
                <a:ea typeface="Verdana" pitchFamily="34" charset="0"/>
                <a:cs typeface="Verdana" pitchFamily="34" charset="0"/>
              </a:rPr>
              <a:t>f</a:t>
            </a:r>
            <a:r>
              <a:rPr lang="en-US" sz="2200" dirty="0" smtClean="0">
                <a:solidFill>
                  <a:schemeClr val="tx1"/>
                </a:solidFill>
                <a:ea typeface="Verdana" pitchFamily="34" charset="0"/>
                <a:cs typeface="Verdana" pitchFamily="34" charset="0"/>
              </a:rPr>
              <a:t>irst</a:t>
            </a:r>
          </a:p>
          <a:p>
            <a:pPr>
              <a:buClr>
                <a:schemeClr val="tx1"/>
              </a:buClr>
              <a:buFont typeface="Wingdings" pitchFamily="2" charset="2"/>
              <a:buChar char="Ø"/>
            </a:pPr>
            <a:endParaRPr lang="en-US" sz="2200" dirty="0" smtClean="0">
              <a:solidFill>
                <a:schemeClr val="tx1"/>
              </a:solidFill>
              <a:ea typeface="Verdana" pitchFamily="34" charset="0"/>
              <a:cs typeface="Verdana" pitchFamily="34" charset="0"/>
            </a:endParaRPr>
          </a:p>
          <a:p>
            <a:pPr>
              <a:buClr>
                <a:schemeClr val="tx1"/>
              </a:buClr>
              <a:buFont typeface="Wingdings" pitchFamily="2" charset="2"/>
              <a:buChar char="Ø"/>
            </a:pPr>
            <a:r>
              <a:rPr lang="en-US" sz="2200" dirty="0" smtClean="0">
                <a:solidFill>
                  <a:schemeClr val="tx1"/>
                </a:solidFill>
                <a:ea typeface="Verdana" pitchFamily="34" charset="0"/>
                <a:cs typeface="Verdana" pitchFamily="34" charset="0"/>
              </a:rPr>
              <a:t>Quality</a:t>
            </a:r>
          </a:p>
          <a:p>
            <a:pPr>
              <a:buClr>
                <a:schemeClr val="tx1"/>
              </a:buClr>
              <a:buFont typeface="Wingdings" pitchFamily="2" charset="2"/>
              <a:buChar char="Ø"/>
            </a:pPr>
            <a:endParaRPr lang="en-US" sz="2200" dirty="0" smtClean="0">
              <a:solidFill>
                <a:schemeClr val="tx1"/>
              </a:solidFill>
              <a:ea typeface="Verdana" pitchFamily="34" charset="0"/>
              <a:cs typeface="Verdana" pitchFamily="34" charset="0"/>
            </a:endParaRPr>
          </a:p>
          <a:p>
            <a:pPr>
              <a:buClr>
                <a:schemeClr val="tx1"/>
              </a:buClr>
              <a:buFont typeface="Wingdings" pitchFamily="2" charset="2"/>
              <a:buChar char="Ø"/>
            </a:pPr>
            <a:r>
              <a:rPr lang="en-US" sz="2200" dirty="0" smtClean="0">
                <a:solidFill>
                  <a:schemeClr val="tx1"/>
                </a:solidFill>
                <a:ea typeface="Verdana" pitchFamily="34" charset="0"/>
                <a:cs typeface="Verdana" pitchFamily="34" charset="0"/>
              </a:rPr>
              <a:t>Professional </a:t>
            </a:r>
            <a:r>
              <a:rPr lang="en-US" sz="2200" dirty="0">
                <a:solidFill>
                  <a:schemeClr val="tx1"/>
                </a:solidFill>
                <a:ea typeface="Verdana" pitchFamily="34" charset="0"/>
                <a:cs typeface="Verdana" pitchFamily="34" charset="0"/>
              </a:rPr>
              <a:t>e</a:t>
            </a:r>
            <a:r>
              <a:rPr lang="en-US" sz="2200" dirty="0" smtClean="0">
                <a:solidFill>
                  <a:schemeClr val="tx1"/>
                </a:solidFill>
                <a:ea typeface="Verdana" pitchFamily="34" charset="0"/>
                <a:cs typeface="Verdana" pitchFamily="34" charset="0"/>
              </a:rPr>
              <a:t>thics</a:t>
            </a:r>
          </a:p>
          <a:p>
            <a:pPr>
              <a:buClr>
                <a:schemeClr val="tx1"/>
              </a:buClr>
              <a:buFont typeface="Wingdings" pitchFamily="2" charset="2"/>
              <a:buChar char="Ø"/>
            </a:pPr>
            <a:endParaRPr lang="en-US" sz="2200" dirty="0" smtClean="0">
              <a:solidFill>
                <a:schemeClr val="tx1"/>
              </a:solidFill>
              <a:ea typeface="Verdana" pitchFamily="34" charset="0"/>
              <a:cs typeface="Verdana" pitchFamily="34" charset="0"/>
            </a:endParaRPr>
          </a:p>
          <a:p>
            <a:pPr>
              <a:buClr>
                <a:schemeClr val="tx1"/>
              </a:buClr>
              <a:buFont typeface="Wingdings" pitchFamily="2" charset="2"/>
              <a:buChar char="Ø"/>
            </a:pPr>
            <a:r>
              <a:rPr lang="en-US" sz="2200" dirty="0" smtClean="0">
                <a:solidFill>
                  <a:schemeClr val="tx1"/>
                </a:solidFill>
                <a:ea typeface="Verdana" pitchFamily="34" charset="0"/>
                <a:cs typeface="Verdana" pitchFamily="34" charset="0"/>
              </a:rPr>
              <a:t>Dignity of the </a:t>
            </a:r>
            <a:r>
              <a:rPr lang="en-US" sz="2200" dirty="0">
                <a:solidFill>
                  <a:schemeClr val="tx1"/>
                </a:solidFill>
                <a:ea typeface="Verdana" pitchFamily="34" charset="0"/>
                <a:cs typeface="Verdana" pitchFamily="34" charset="0"/>
              </a:rPr>
              <a:t>i</a:t>
            </a:r>
            <a:r>
              <a:rPr lang="en-US" sz="2200" dirty="0" smtClean="0">
                <a:solidFill>
                  <a:schemeClr val="tx1"/>
                </a:solidFill>
                <a:ea typeface="Verdana" pitchFamily="34" charset="0"/>
                <a:cs typeface="Verdana" pitchFamily="34" charset="0"/>
              </a:rPr>
              <a:t>ndividual</a:t>
            </a:r>
          </a:p>
          <a:p>
            <a:pPr>
              <a:buClr>
                <a:schemeClr val="tx1"/>
              </a:buClr>
              <a:buFont typeface="Wingdings" pitchFamily="2" charset="2"/>
              <a:buChar char="Ø"/>
            </a:pPr>
            <a:endParaRPr lang="en-US" sz="2200" dirty="0" smtClean="0">
              <a:solidFill>
                <a:schemeClr val="tx1"/>
              </a:solidFill>
              <a:ea typeface="Verdana" pitchFamily="34" charset="0"/>
              <a:cs typeface="Verdana" pitchFamily="34" charset="0"/>
            </a:endParaRPr>
          </a:p>
          <a:p>
            <a:pPr>
              <a:buClr>
                <a:schemeClr val="tx1"/>
              </a:buClr>
              <a:buFont typeface="Wingdings" pitchFamily="2" charset="2"/>
              <a:buChar char="Ø"/>
            </a:pPr>
            <a:r>
              <a:rPr lang="en-US" sz="2200" dirty="0" smtClean="0">
                <a:solidFill>
                  <a:schemeClr val="tx1"/>
                </a:solidFill>
                <a:ea typeface="Verdana" pitchFamily="34" charset="0"/>
                <a:cs typeface="Verdana" pitchFamily="34" charset="0"/>
              </a:rPr>
              <a:t>Good corporate </a:t>
            </a:r>
            <a:r>
              <a:rPr lang="en-US" sz="2200" dirty="0">
                <a:solidFill>
                  <a:schemeClr val="tx1"/>
                </a:solidFill>
                <a:ea typeface="Verdana" pitchFamily="34" charset="0"/>
                <a:cs typeface="Verdana" pitchFamily="34" charset="0"/>
              </a:rPr>
              <a:t>c</a:t>
            </a:r>
            <a:r>
              <a:rPr lang="en-US" sz="2200" dirty="0" smtClean="0">
                <a:solidFill>
                  <a:schemeClr val="tx1"/>
                </a:solidFill>
                <a:ea typeface="Verdana" pitchFamily="34" charset="0"/>
                <a:cs typeface="Verdana" pitchFamily="34" charset="0"/>
              </a:rPr>
              <a:t>itizenship</a:t>
            </a:r>
          </a:p>
          <a:p>
            <a:pPr>
              <a:buClr>
                <a:schemeClr val="tx1"/>
              </a:buClr>
              <a:buFont typeface="Wingdings" pitchFamily="2" charset="2"/>
              <a:buChar char="Ø"/>
            </a:pPr>
            <a:endParaRPr lang="en-US" dirty="0" smtClean="0">
              <a:solidFill>
                <a:schemeClr val="tx1"/>
              </a:solidFill>
              <a:latin typeface="Verdana" pitchFamily="34" charset="0"/>
              <a:ea typeface="Verdana" pitchFamily="34" charset="0"/>
              <a:cs typeface="Verdana" pitchFamily="34" charset="0"/>
            </a:endParaRPr>
          </a:p>
          <a:p>
            <a:pPr>
              <a:buClr>
                <a:schemeClr val="tx1"/>
              </a:buClr>
              <a:buFont typeface="Wingdings" pitchFamily="2" charset="2"/>
              <a:buChar char="Ø"/>
            </a:pPr>
            <a:endParaRPr lang="en-IN" dirty="0">
              <a:solidFill>
                <a:schemeClr val="tx1"/>
              </a:solidFill>
              <a:latin typeface="Verdana" pitchFamily="34" charset="0"/>
              <a:ea typeface="Verdana" pitchFamily="34" charset="0"/>
              <a:cs typeface="Verdana" pitchFamily="34" charset="0"/>
            </a:endParaRPr>
          </a:p>
        </p:txBody>
      </p:sp>
      <p:sp>
        <p:nvSpPr>
          <p:cNvPr id="3" name="Date Placeholder 2"/>
          <p:cNvSpPr>
            <a:spLocks noGrp="1"/>
          </p:cNvSpPr>
          <p:nvPr>
            <p:ph type="dt" sz="half" idx="10"/>
          </p:nvPr>
        </p:nvSpPr>
        <p:spPr/>
        <p:txBody>
          <a:bodyPr/>
          <a:lstStyle/>
          <a:p>
            <a:fld id="{E19FF1BE-2FAB-4898-A534-378CDDC7F031}" type="datetime1">
              <a:rPr lang="en-US" smtClean="0"/>
              <a:t>28-Dec-16</a:t>
            </a:fld>
            <a:endParaRPr lang="en-US" dirty="0"/>
          </a:p>
        </p:txBody>
      </p:sp>
      <p:sp>
        <p:nvSpPr>
          <p:cNvPr id="4" name="Footer Placeholder 3"/>
          <p:cNvSpPr>
            <a:spLocks noGrp="1"/>
          </p:cNvSpPr>
          <p:nvPr>
            <p:ph type="ftr" sz="quarter" idx="11"/>
          </p:nvPr>
        </p:nvSpPr>
        <p:spPr/>
        <p:txBody>
          <a:bodyPr/>
          <a:lstStyle/>
          <a:p>
            <a:r>
              <a:rPr lang="en-US" smtClean="0"/>
              <a:t>www.vbengg.com</a:t>
            </a:r>
            <a:endParaRPr lang="en-US" dirty="0"/>
          </a:p>
        </p:txBody>
      </p:sp>
      <p:sp>
        <p:nvSpPr>
          <p:cNvPr id="7" name="Title 5"/>
          <p:cNvSpPr txBox="1">
            <a:spLocks/>
          </p:cNvSpPr>
          <p:nvPr/>
        </p:nvSpPr>
        <p:spPr>
          <a:xfrm>
            <a:off x="990600" y="1295399"/>
            <a:ext cx="3352800" cy="304801"/>
          </a:xfrm>
          <a:prstGeom prst="rect">
            <a:avLst/>
          </a:prstGeom>
        </p:spPr>
        <p:style>
          <a:lnRef idx="0">
            <a:schemeClr val="accent6"/>
          </a:lnRef>
          <a:fillRef idx="3">
            <a:schemeClr val="accent6"/>
          </a:fillRef>
          <a:effectRef idx="3">
            <a:schemeClr val="accent6"/>
          </a:effectRef>
          <a:fontRef idx="minor">
            <a:schemeClr val="lt1"/>
          </a:fontRef>
        </p:style>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baseline="0">
                <a:solidFill>
                  <a:schemeClr val="lt1"/>
                </a:solidFill>
                <a:effectLst>
                  <a:outerShdw blurRad="31750" dist="25400" dir="5400000" algn="tl" rotWithShape="0">
                    <a:srgbClr val="000000">
                      <a:alpha val="25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a:r>
              <a:rPr lang="en-US" sz="2300" dirty="0" smtClean="0"/>
              <a:t>Values</a:t>
            </a:r>
            <a:endParaRPr lang="en-IN" sz="2300" dirty="0"/>
          </a:p>
        </p:txBody>
      </p:sp>
      <p:sp>
        <p:nvSpPr>
          <p:cNvPr id="8" name="Title 5"/>
          <p:cNvSpPr txBox="1">
            <a:spLocks/>
          </p:cNvSpPr>
          <p:nvPr/>
        </p:nvSpPr>
        <p:spPr>
          <a:xfrm>
            <a:off x="4876799" y="1295399"/>
            <a:ext cx="3585669" cy="381000"/>
          </a:xfrm>
          <a:prstGeom prst="rect">
            <a:avLst/>
          </a:prstGeom>
        </p:spPr>
        <p:style>
          <a:lnRef idx="0">
            <a:schemeClr val="accent6"/>
          </a:lnRef>
          <a:fillRef idx="3">
            <a:schemeClr val="accent6"/>
          </a:fillRef>
          <a:effectRef idx="3">
            <a:schemeClr val="accent6"/>
          </a:effectRef>
          <a:fontRef idx="minor">
            <a:schemeClr val="lt1"/>
          </a:fontRef>
        </p:style>
        <p:txBody>
          <a:bodyPr vert="horz" rtlCol="0" anchor="ctr">
            <a:normAutofit fontScale="550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1" kern="1200" baseline="0">
                <a:solidFill>
                  <a:schemeClr val="lt1"/>
                </a:solidFill>
                <a:effectLst>
                  <a:outerShdw blurRad="31750" dist="25400" dir="5400000" algn="tl" rotWithShape="0">
                    <a:srgbClr val="000000">
                      <a:alpha val="25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a:r>
              <a:rPr lang="en-US" dirty="0" smtClean="0"/>
              <a:t>Vision</a:t>
            </a:r>
            <a:endParaRPr lang="en-IN" dirty="0"/>
          </a:p>
        </p:txBody>
      </p:sp>
      <p:sp>
        <p:nvSpPr>
          <p:cNvPr id="11" name="TextBox 10"/>
          <p:cNvSpPr txBox="1"/>
          <p:nvPr/>
        </p:nvSpPr>
        <p:spPr>
          <a:xfrm>
            <a:off x="4724400" y="1828800"/>
            <a:ext cx="3666138" cy="412420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Clr>
                <a:schemeClr val="tx1"/>
              </a:buClr>
              <a:buFont typeface="Wingdings" pitchFamily="2" charset="2"/>
              <a:buChar char="Ø"/>
            </a:pPr>
            <a:r>
              <a:rPr lang="en-US" sz="2200" dirty="0">
                <a:solidFill>
                  <a:schemeClr val="tx1"/>
                </a:solidFill>
                <a:ea typeface="Verdana" pitchFamily="34" charset="0"/>
                <a:cs typeface="Verdana" pitchFamily="34" charset="0"/>
              </a:rPr>
              <a:t>To be the most creative solution provider for the mobile apps</a:t>
            </a:r>
          </a:p>
          <a:p>
            <a:pPr marL="285750" indent="-285750">
              <a:buClr>
                <a:schemeClr val="tx1"/>
              </a:buClr>
              <a:buFont typeface="Wingdings" pitchFamily="2" charset="2"/>
              <a:buChar char="Ø"/>
            </a:pPr>
            <a:endParaRPr lang="en-US" sz="2200" dirty="0">
              <a:solidFill>
                <a:schemeClr val="tx1"/>
              </a:solidFill>
              <a:ea typeface="Verdana" pitchFamily="34" charset="0"/>
              <a:cs typeface="Verdana" pitchFamily="34" charset="0"/>
            </a:endParaRPr>
          </a:p>
          <a:p>
            <a:pPr marL="285750" indent="-285750">
              <a:buClr>
                <a:schemeClr val="tx1"/>
              </a:buClr>
              <a:buFont typeface="Wingdings" pitchFamily="2" charset="2"/>
              <a:buChar char="Ø"/>
            </a:pPr>
            <a:r>
              <a:rPr lang="en-US" sz="2200" dirty="0">
                <a:solidFill>
                  <a:schemeClr val="tx1"/>
                </a:solidFill>
                <a:ea typeface="Verdana" pitchFamily="34" charset="0"/>
                <a:cs typeface="Verdana" pitchFamily="34" charset="0"/>
              </a:rPr>
              <a:t>Anticipating and enabling change</a:t>
            </a:r>
          </a:p>
          <a:p>
            <a:pPr marL="285750" indent="-285750">
              <a:buClr>
                <a:schemeClr val="tx1"/>
              </a:buClr>
              <a:buFont typeface="Wingdings" pitchFamily="2" charset="2"/>
              <a:buChar char="Ø"/>
            </a:pPr>
            <a:endParaRPr lang="en-US" sz="2200" dirty="0">
              <a:solidFill>
                <a:schemeClr val="tx1"/>
              </a:solidFill>
              <a:ea typeface="Verdana" pitchFamily="34" charset="0"/>
              <a:cs typeface="Verdana" pitchFamily="34" charset="0"/>
            </a:endParaRPr>
          </a:p>
          <a:p>
            <a:pPr marL="285750" indent="-285750">
              <a:buClr>
                <a:schemeClr val="tx1"/>
              </a:buClr>
              <a:buFont typeface="Wingdings" pitchFamily="2" charset="2"/>
              <a:buChar char="Ø"/>
            </a:pPr>
            <a:r>
              <a:rPr lang="en-IN" sz="2200" dirty="0">
                <a:solidFill>
                  <a:schemeClr val="tx1"/>
                </a:solidFill>
                <a:ea typeface="Verdana" pitchFamily="34" charset="0"/>
                <a:cs typeface="Verdana" pitchFamily="34" charset="0"/>
              </a:rPr>
              <a:t>Admired for technology, agility, innovation, business models and the quality of its talent</a:t>
            </a:r>
            <a:endParaRPr lang="en-US" sz="2200" dirty="0">
              <a:solidFill>
                <a:schemeClr val="tx1"/>
              </a:solidFill>
              <a:ea typeface="Verdana" pitchFamily="34" charset="0"/>
              <a:cs typeface="Verdana" pitchFamily="34" charset="0"/>
            </a:endParaRPr>
          </a:p>
          <a:p>
            <a:pPr marL="285750" indent="-285750">
              <a:buClr>
                <a:schemeClr val="bg1"/>
              </a:buClr>
              <a:buFont typeface="Wingdings" pitchFamily="2" charset="2"/>
              <a:buChar char="Ø"/>
            </a:pPr>
            <a:endParaRPr lang="en-IN" sz="2000" dirty="0">
              <a:solidFill>
                <a:schemeClr val="accent6"/>
              </a:solidFill>
              <a:latin typeface="Verdana" pitchFamily="34" charset="0"/>
              <a:ea typeface="Verdana" pitchFamily="34" charset="0"/>
              <a:cs typeface="Verdana"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9266372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2" dur="1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27" dur="10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arn(inHorizontal)">
                                      <p:cBhvr>
                                        <p:cTn id="32" dur="10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barn(inHorizontal)">
                                      <p:cBhvr>
                                        <p:cTn id="37" dur="10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barn(inHorizontal)">
                                      <p:cBhvr>
                                        <p:cTn id="42" dur="1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6629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3A69339F-3F3D-46FC-9C2E-9977CBCF5F67}"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249777950"/>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6829425" cy="491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8CE62AFA-2747-4704-A1B0-ADB12CCAFB23}"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1060581589"/>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1295400" y="274638"/>
            <a:ext cx="7086600" cy="582969"/>
          </a:xfrm>
        </p:spPr>
        <p:txBody>
          <a:bodyPr>
            <a:normAutofit/>
          </a:bodyPr>
          <a:lstStyle/>
          <a:p>
            <a:pPr algn="ctr" eaLnBrk="1" hangingPunct="1"/>
            <a:r>
              <a:rPr lang="en-US" dirty="0" smtClean="0">
                <a:solidFill>
                  <a:schemeClr val="bg1"/>
                </a:solidFill>
              </a:rPr>
              <a:t>Arcing Fault Clear Time</a:t>
            </a:r>
          </a:p>
        </p:txBody>
      </p:sp>
      <p:sp>
        <p:nvSpPr>
          <p:cNvPr id="2" name="Content Placeholder 1"/>
          <p:cNvSpPr>
            <a:spLocks noGrp="1"/>
          </p:cNvSpPr>
          <p:nvPr>
            <p:ph idx="1"/>
          </p:nvPr>
        </p:nvSpPr>
        <p:spPr>
          <a:xfrm flipH="1">
            <a:off x="8515349" y="6131243"/>
            <a:ext cx="45719" cy="45719"/>
          </a:xfrm>
        </p:spPr>
        <p:txBody>
          <a:bodyPr>
            <a:normAutofit fontScale="25000" lnSpcReduction="20000"/>
          </a:bodyPr>
          <a:lstStyle/>
          <a:p>
            <a:endParaRPr lang="en-IN" dirty="0"/>
          </a:p>
        </p:txBody>
      </p:sp>
      <p:sp>
        <p:nvSpPr>
          <p:cNvPr id="3" name="Date Placeholder 2"/>
          <p:cNvSpPr>
            <a:spLocks noGrp="1"/>
          </p:cNvSpPr>
          <p:nvPr>
            <p:ph type="dt" sz="half" idx="10"/>
          </p:nvPr>
        </p:nvSpPr>
        <p:spPr>
          <a:xfrm>
            <a:off x="7056787" y="6349355"/>
            <a:ext cx="1920240" cy="365760"/>
          </a:xfrm>
        </p:spPr>
        <p:txBody>
          <a:bodyPr/>
          <a:lstStyle/>
          <a:p>
            <a:fld id="{26374CC4-D018-4851-B831-874439DA1802}" type="datetime1">
              <a:rPr lang="en-US" smtClean="0"/>
              <a:t>28-Dec-16</a:t>
            </a:fld>
            <a:endParaRPr lang="en-US" dirty="0"/>
          </a:p>
        </p:txBody>
      </p:sp>
      <p:grpSp>
        <p:nvGrpSpPr>
          <p:cNvPr id="32772" name="Group 3"/>
          <p:cNvGrpSpPr>
            <a:grpSpLocks/>
          </p:cNvGrpSpPr>
          <p:nvPr/>
        </p:nvGrpSpPr>
        <p:grpSpPr bwMode="auto">
          <a:xfrm>
            <a:off x="2362200" y="1219200"/>
            <a:ext cx="3962400" cy="4953000"/>
            <a:chOff x="1792" y="888"/>
            <a:chExt cx="2496" cy="3200"/>
          </a:xfrm>
        </p:grpSpPr>
        <p:sp>
          <p:nvSpPr>
            <p:cNvPr id="32773" name="Rectangle 4"/>
            <p:cNvSpPr>
              <a:spLocks noChangeArrowheads="1"/>
            </p:cNvSpPr>
            <p:nvPr/>
          </p:nvSpPr>
          <p:spPr bwMode="auto">
            <a:xfrm>
              <a:off x="1792" y="888"/>
              <a:ext cx="2496" cy="3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sp>
          <p:nvSpPr>
            <p:cNvPr id="32774" name="Line 5"/>
            <p:cNvSpPr>
              <a:spLocks noChangeShapeType="1"/>
            </p:cNvSpPr>
            <p:nvPr/>
          </p:nvSpPr>
          <p:spPr bwMode="auto">
            <a:xfrm flipV="1">
              <a:off x="2089"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75" name="Line 6"/>
            <p:cNvSpPr>
              <a:spLocks noChangeShapeType="1"/>
            </p:cNvSpPr>
            <p:nvPr/>
          </p:nvSpPr>
          <p:spPr bwMode="auto">
            <a:xfrm flipV="1">
              <a:off x="2089"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76" name="Line 7"/>
            <p:cNvSpPr>
              <a:spLocks noChangeShapeType="1"/>
            </p:cNvSpPr>
            <p:nvPr/>
          </p:nvSpPr>
          <p:spPr bwMode="auto">
            <a:xfrm flipV="1">
              <a:off x="2122"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77" name="Line 8"/>
            <p:cNvSpPr>
              <a:spLocks noChangeShapeType="1"/>
            </p:cNvSpPr>
            <p:nvPr/>
          </p:nvSpPr>
          <p:spPr bwMode="auto">
            <a:xfrm flipV="1">
              <a:off x="2151"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78" name="Line 9"/>
            <p:cNvSpPr>
              <a:spLocks noChangeShapeType="1"/>
            </p:cNvSpPr>
            <p:nvPr/>
          </p:nvSpPr>
          <p:spPr bwMode="auto">
            <a:xfrm flipV="1">
              <a:off x="2175"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79" name="Line 10"/>
            <p:cNvSpPr>
              <a:spLocks noChangeShapeType="1"/>
            </p:cNvSpPr>
            <p:nvPr/>
          </p:nvSpPr>
          <p:spPr bwMode="auto">
            <a:xfrm flipV="1">
              <a:off x="2197"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0" name="Line 11"/>
            <p:cNvSpPr>
              <a:spLocks noChangeShapeType="1"/>
            </p:cNvSpPr>
            <p:nvPr/>
          </p:nvSpPr>
          <p:spPr bwMode="auto">
            <a:xfrm flipV="1">
              <a:off x="2216"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1" name="Line 12"/>
            <p:cNvSpPr>
              <a:spLocks noChangeShapeType="1"/>
            </p:cNvSpPr>
            <p:nvPr/>
          </p:nvSpPr>
          <p:spPr bwMode="auto">
            <a:xfrm flipV="1">
              <a:off x="2343"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2" name="Line 13"/>
            <p:cNvSpPr>
              <a:spLocks noChangeShapeType="1"/>
            </p:cNvSpPr>
            <p:nvPr/>
          </p:nvSpPr>
          <p:spPr bwMode="auto">
            <a:xfrm flipV="1">
              <a:off x="2417"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3" name="Line 14"/>
            <p:cNvSpPr>
              <a:spLocks noChangeShapeType="1"/>
            </p:cNvSpPr>
            <p:nvPr/>
          </p:nvSpPr>
          <p:spPr bwMode="auto">
            <a:xfrm flipV="1">
              <a:off x="247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4" name="Line 15"/>
            <p:cNvSpPr>
              <a:spLocks noChangeShapeType="1"/>
            </p:cNvSpPr>
            <p:nvPr/>
          </p:nvSpPr>
          <p:spPr bwMode="auto">
            <a:xfrm flipV="1">
              <a:off x="251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5" name="Line 16"/>
            <p:cNvSpPr>
              <a:spLocks noChangeShapeType="1"/>
            </p:cNvSpPr>
            <p:nvPr/>
          </p:nvSpPr>
          <p:spPr bwMode="auto">
            <a:xfrm flipV="1">
              <a:off x="2544"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6" name="Line 17"/>
            <p:cNvSpPr>
              <a:spLocks noChangeShapeType="1"/>
            </p:cNvSpPr>
            <p:nvPr/>
          </p:nvSpPr>
          <p:spPr bwMode="auto">
            <a:xfrm flipV="1">
              <a:off x="2572"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7" name="Line 18"/>
            <p:cNvSpPr>
              <a:spLocks noChangeShapeType="1"/>
            </p:cNvSpPr>
            <p:nvPr/>
          </p:nvSpPr>
          <p:spPr bwMode="auto">
            <a:xfrm flipV="1">
              <a:off x="2596"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8" name="Line 19"/>
            <p:cNvSpPr>
              <a:spLocks noChangeShapeType="1"/>
            </p:cNvSpPr>
            <p:nvPr/>
          </p:nvSpPr>
          <p:spPr bwMode="auto">
            <a:xfrm flipV="1">
              <a:off x="2618"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89" name="Line 20"/>
            <p:cNvSpPr>
              <a:spLocks noChangeShapeType="1"/>
            </p:cNvSpPr>
            <p:nvPr/>
          </p:nvSpPr>
          <p:spPr bwMode="auto">
            <a:xfrm flipV="1">
              <a:off x="2637"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0" name="Line 21"/>
            <p:cNvSpPr>
              <a:spLocks noChangeShapeType="1"/>
            </p:cNvSpPr>
            <p:nvPr/>
          </p:nvSpPr>
          <p:spPr bwMode="auto">
            <a:xfrm flipV="1">
              <a:off x="2764"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1" name="Line 22"/>
            <p:cNvSpPr>
              <a:spLocks noChangeShapeType="1"/>
            </p:cNvSpPr>
            <p:nvPr/>
          </p:nvSpPr>
          <p:spPr bwMode="auto">
            <a:xfrm flipV="1">
              <a:off x="2838"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2" name="Line 23"/>
            <p:cNvSpPr>
              <a:spLocks noChangeShapeType="1"/>
            </p:cNvSpPr>
            <p:nvPr/>
          </p:nvSpPr>
          <p:spPr bwMode="auto">
            <a:xfrm flipV="1">
              <a:off x="289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3" name="Line 24"/>
            <p:cNvSpPr>
              <a:spLocks noChangeShapeType="1"/>
            </p:cNvSpPr>
            <p:nvPr/>
          </p:nvSpPr>
          <p:spPr bwMode="auto">
            <a:xfrm flipV="1">
              <a:off x="2931"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4" name="Line 25"/>
            <p:cNvSpPr>
              <a:spLocks noChangeShapeType="1"/>
            </p:cNvSpPr>
            <p:nvPr/>
          </p:nvSpPr>
          <p:spPr bwMode="auto">
            <a:xfrm flipV="1">
              <a:off x="2965"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5" name="Line 26"/>
            <p:cNvSpPr>
              <a:spLocks noChangeShapeType="1"/>
            </p:cNvSpPr>
            <p:nvPr/>
          </p:nvSpPr>
          <p:spPr bwMode="auto">
            <a:xfrm flipV="1">
              <a:off x="2993"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6" name="Line 27"/>
            <p:cNvSpPr>
              <a:spLocks noChangeShapeType="1"/>
            </p:cNvSpPr>
            <p:nvPr/>
          </p:nvSpPr>
          <p:spPr bwMode="auto">
            <a:xfrm flipV="1">
              <a:off x="3017"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7" name="Line 28"/>
            <p:cNvSpPr>
              <a:spLocks noChangeShapeType="1"/>
            </p:cNvSpPr>
            <p:nvPr/>
          </p:nvSpPr>
          <p:spPr bwMode="auto">
            <a:xfrm flipV="1">
              <a:off x="3039"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8" name="Line 29"/>
            <p:cNvSpPr>
              <a:spLocks noChangeShapeType="1"/>
            </p:cNvSpPr>
            <p:nvPr/>
          </p:nvSpPr>
          <p:spPr bwMode="auto">
            <a:xfrm flipV="1">
              <a:off x="3059"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799" name="Line 30"/>
            <p:cNvSpPr>
              <a:spLocks noChangeShapeType="1"/>
            </p:cNvSpPr>
            <p:nvPr/>
          </p:nvSpPr>
          <p:spPr bwMode="auto">
            <a:xfrm flipV="1">
              <a:off x="3185"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0" name="Line 31"/>
            <p:cNvSpPr>
              <a:spLocks noChangeShapeType="1"/>
            </p:cNvSpPr>
            <p:nvPr/>
          </p:nvSpPr>
          <p:spPr bwMode="auto">
            <a:xfrm flipV="1">
              <a:off x="3259"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1" name="Line 32"/>
            <p:cNvSpPr>
              <a:spLocks noChangeShapeType="1"/>
            </p:cNvSpPr>
            <p:nvPr/>
          </p:nvSpPr>
          <p:spPr bwMode="auto">
            <a:xfrm flipV="1">
              <a:off x="3312"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2" name="Line 33"/>
            <p:cNvSpPr>
              <a:spLocks noChangeShapeType="1"/>
            </p:cNvSpPr>
            <p:nvPr/>
          </p:nvSpPr>
          <p:spPr bwMode="auto">
            <a:xfrm flipV="1">
              <a:off x="3353"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3" name="Line 34"/>
            <p:cNvSpPr>
              <a:spLocks noChangeShapeType="1"/>
            </p:cNvSpPr>
            <p:nvPr/>
          </p:nvSpPr>
          <p:spPr bwMode="auto">
            <a:xfrm flipV="1">
              <a:off x="3386"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4" name="Line 35"/>
            <p:cNvSpPr>
              <a:spLocks noChangeShapeType="1"/>
            </p:cNvSpPr>
            <p:nvPr/>
          </p:nvSpPr>
          <p:spPr bwMode="auto">
            <a:xfrm flipV="1">
              <a:off x="3414"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5" name="Line 36"/>
            <p:cNvSpPr>
              <a:spLocks noChangeShapeType="1"/>
            </p:cNvSpPr>
            <p:nvPr/>
          </p:nvSpPr>
          <p:spPr bwMode="auto">
            <a:xfrm flipV="1">
              <a:off x="3439"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6" name="Line 37"/>
            <p:cNvSpPr>
              <a:spLocks noChangeShapeType="1"/>
            </p:cNvSpPr>
            <p:nvPr/>
          </p:nvSpPr>
          <p:spPr bwMode="auto">
            <a:xfrm flipV="1">
              <a:off x="346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7" name="Line 38"/>
            <p:cNvSpPr>
              <a:spLocks noChangeShapeType="1"/>
            </p:cNvSpPr>
            <p:nvPr/>
          </p:nvSpPr>
          <p:spPr bwMode="auto">
            <a:xfrm flipV="1">
              <a:off x="348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8" name="Line 39"/>
            <p:cNvSpPr>
              <a:spLocks noChangeShapeType="1"/>
            </p:cNvSpPr>
            <p:nvPr/>
          </p:nvSpPr>
          <p:spPr bwMode="auto">
            <a:xfrm flipV="1">
              <a:off x="3606"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09" name="Line 40"/>
            <p:cNvSpPr>
              <a:spLocks noChangeShapeType="1"/>
            </p:cNvSpPr>
            <p:nvPr/>
          </p:nvSpPr>
          <p:spPr bwMode="auto">
            <a:xfrm flipV="1">
              <a:off x="368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0" name="Line 41"/>
            <p:cNvSpPr>
              <a:spLocks noChangeShapeType="1"/>
            </p:cNvSpPr>
            <p:nvPr/>
          </p:nvSpPr>
          <p:spPr bwMode="auto">
            <a:xfrm flipV="1">
              <a:off x="3733"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1" name="Line 42"/>
            <p:cNvSpPr>
              <a:spLocks noChangeShapeType="1"/>
            </p:cNvSpPr>
            <p:nvPr/>
          </p:nvSpPr>
          <p:spPr bwMode="auto">
            <a:xfrm flipV="1">
              <a:off x="3774"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2" name="Line 43"/>
            <p:cNvSpPr>
              <a:spLocks noChangeShapeType="1"/>
            </p:cNvSpPr>
            <p:nvPr/>
          </p:nvSpPr>
          <p:spPr bwMode="auto">
            <a:xfrm flipV="1">
              <a:off x="3807"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3" name="Line 44"/>
            <p:cNvSpPr>
              <a:spLocks noChangeShapeType="1"/>
            </p:cNvSpPr>
            <p:nvPr/>
          </p:nvSpPr>
          <p:spPr bwMode="auto">
            <a:xfrm flipV="1">
              <a:off x="3836"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4" name="Line 45"/>
            <p:cNvSpPr>
              <a:spLocks noChangeShapeType="1"/>
            </p:cNvSpPr>
            <p:nvPr/>
          </p:nvSpPr>
          <p:spPr bwMode="auto">
            <a:xfrm flipV="1">
              <a:off x="386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5" name="Line 46"/>
            <p:cNvSpPr>
              <a:spLocks noChangeShapeType="1"/>
            </p:cNvSpPr>
            <p:nvPr/>
          </p:nvSpPr>
          <p:spPr bwMode="auto">
            <a:xfrm flipV="1">
              <a:off x="3881"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6" name="Line 47"/>
            <p:cNvSpPr>
              <a:spLocks noChangeShapeType="1"/>
            </p:cNvSpPr>
            <p:nvPr/>
          </p:nvSpPr>
          <p:spPr bwMode="auto">
            <a:xfrm flipV="1">
              <a:off x="3900" y="1192"/>
              <a:ext cx="1" cy="2517"/>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7" name="Line 48"/>
            <p:cNvSpPr>
              <a:spLocks noChangeShapeType="1"/>
            </p:cNvSpPr>
            <p:nvPr/>
          </p:nvSpPr>
          <p:spPr bwMode="auto">
            <a:xfrm>
              <a:off x="2089" y="3709"/>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8" name="Line 49"/>
            <p:cNvSpPr>
              <a:spLocks noChangeShapeType="1"/>
            </p:cNvSpPr>
            <p:nvPr/>
          </p:nvSpPr>
          <p:spPr bwMode="auto">
            <a:xfrm>
              <a:off x="2089" y="3558"/>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19" name="Line 50"/>
            <p:cNvSpPr>
              <a:spLocks noChangeShapeType="1"/>
            </p:cNvSpPr>
            <p:nvPr/>
          </p:nvSpPr>
          <p:spPr bwMode="auto">
            <a:xfrm>
              <a:off x="2089" y="3470"/>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0" name="Line 51"/>
            <p:cNvSpPr>
              <a:spLocks noChangeShapeType="1"/>
            </p:cNvSpPr>
            <p:nvPr/>
          </p:nvSpPr>
          <p:spPr bwMode="auto">
            <a:xfrm>
              <a:off x="2089" y="3406"/>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1" name="Line 52"/>
            <p:cNvSpPr>
              <a:spLocks noChangeShapeType="1"/>
            </p:cNvSpPr>
            <p:nvPr/>
          </p:nvSpPr>
          <p:spPr bwMode="auto">
            <a:xfrm>
              <a:off x="2089" y="3358"/>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2" name="Line 53"/>
            <p:cNvSpPr>
              <a:spLocks noChangeShapeType="1"/>
            </p:cNvSpPr>
            <p:nvPr/>
          </p:nvSpPr>
          <p:spPr bwMode="auto">
            <a:xfrm>
              <a:off x="2089" y="3318"/>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3" name="Line 54"/>
            <p:cNvSpPr>
              <a:spLocks noChangeShapeType="1"/>
            </p:cNvSpPr>
            <p:nvPr/>
          </p:nvSpPr>
          <p:spPr bwMode="auto">
            <a:xfrm>
              <a:off x="2089" y="3284"/>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4" name="Line 55"/>
            <p:cNvSpPr>
              <a:spLocks noChangeShapeType="1"/>
            </p:cNvSpPr>
            <p:nvPr/>
          </p:nvSpPr>
          <p:spPr bwMode="auto">
            <a:xfrm>
              <a:off x="2089" y="3255"/>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5" name="Line 56"/>
            <p:cNvSpPr>
              <a:spLocks noChangeShapeType="1"/>
            </p:cNvSpPr>
            <p:nvPr/>
          </p:nvSpPr>
          <p:spPr bwMode="auto">
            <a:xfrm>
              <a:off x="2089" y="3229"/>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6" name="Line 57"/>
            <p:cNvSpPr>
              <a:spLocks noChangeShapeType="1"/>
            </p:cNvSpPr>
            <p:nvPr/>
          </p:nvSpPr>
          <p:spPr bwMode="auto">
            <a:xfrm>
              <a:off x="2089" y="3206"/>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7" name="Line 58"/>
            <p:cNvSpPr>
              <a:spLocks noChangeShapeType="1"/>
            </p:cNvSpPr>
            <p:nvPr/>
          </p:nvSpPr>
          <p:spPr bwMode="auto">
            <a:xfrm>
              <a:off x="2089" y="3055"/>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8" name="Line 59"/>
            <p:cNvSpPr>
              <a:spLocks noChangeShapeType="1"/>
            </p:cNvSpPr>
            <p:nvPr/>
          </p:nvSpPr>
          <p:spPr bwMode="auto">
            <a:xfrm>
              <a:off x="2089" y="2966"/>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29" name="Line 60"/>
            <p:cNvSpPr>
              <a:spLocks noChangeShapeType="1"/>
            </p:cNvSpPr>
            <p:nvPr/>
          </p:nvSpPr>
          <p:spPr bwMode="auto">
            <a:xfrm>
              <a:off x="2089" y="2902"/>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0" name="Line 61"/>
            <p:cNvSpPr>
              <a:spLocks noChangeShapeType="1"/>
            </p:cNvSpPr>
            <p:nvPr/>
          </p:nvSpPr>
          <p:spPr bwMode="auto">
            <a:xfrm>
              <a:off x="2089" y="2854"/>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1" name="Line 62"/>
            <p:cNvSpPr>
              <a:spLocks noChangeShapeType="1"/>
            </p:cNvSpPr>
            <p:nvPr/>
          </p:nvSpPr>
          <p:spPr bwMode="auto">
            <a:xfrm>
              <a:off x="2089" y="2814"/>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2" name="Line 63"/>
            <p:cNvSpPr>
              <a:spLocks noChangeShapeType="1"/>
            </p:cNvSpPr>
            <p:nvPr/>
          </p:nvSpPr>
          <p:spPr bwMode="auto">
            <a:xfrm>
              <a:off x="2089" y="2781"/>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3" name="Line 64"/>
            <p:cNvSpPr>
              <a:spLocks noChangeShapeType="1"/>
            </p:cNvSpPr>
            <p:nvPr/>
          </p:nvSpPr>
          <p:spPr bwMode="auto">
            <a:xfrm>
              <a:off x="2089" y="2751"/>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4" name="Line 65"/>
            <p:cNvSpPr>
              <a:spLocks noChangeShapeType="1"/>
            </p:cNvSpPr>
            <p:nvPr/>
          </p:nvSpPr>
          <p:spPr bwMode="auto">
            <a:xfrm>
              <a:off x="2089" y="2726"/>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5" name="Line 66"/>
            <p:cNvSpPr>
              <a:spLocks noChangeShapeType="1"/>
            </p:cNvSpPr>
            <p:nvPr/>
          </p:nvSpPr>
          <p:spPr bwMode="auto">
            <a:xfrm>
              <a:off x="2089" y="2702"/>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6" name="Line 67"/>
            <p:cNvSpPr>
              <a:spLocks noChangeShapeType="1"/>
            </p:cNvSpPr>
            <p:nvPr/>
          </p:nvSpPr>
          <p:spPr bwMode="auto">
            <a:xfrm>
              <a:off x="2089" y="2551"/>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7" name="Line 68"/>
            <p:cNvSpPr>
              <a:spLocks noChangeShapeType="1"/>
            </p:cNvSpPr>
            <p:nvPr/>
          </p:nvSpPr>
          <p:spPr bwMode="auto">
            <a:xfrm>
              <a:off x="2089" y="2463"/>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8" name="Line 69"/>
            <p:cNvSpPr>
              <a:spLocks noChangeShapeType="1"/>
            </p:cNvSpPr>
            <p:nvPr/>
          </p:nvSpPr>
          <p:spPr bwMode="auto">
            <a:xfrm>
              <a:off x="2089" y="2399"/>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39" name="Line 70"/>
            <p:cNvSpPr>
              <a:spLocks noChangeShapeType="1"/>
            </p:cNvSpPr>
            <p:nvPr/>
          </p:nvSpPr>
          <p:spPr bwMode="auto">
            <a:xfrm>
              <a:off x="2089" y="2351"/>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0" name="Line 71"/>
            <p:cNvSpPr>
              <a:spLocks noChangeShapeType="1"/>
            </p:cNvSpPr>
            <p:nvPr/>
          </p:nvSpPr>
          <p:spPr bwMode="auto">
            <a:xfrm>
              <a:off x="2089" y="2311"/>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1" name="Line 72"/>
            <p:cNvSpPr>
              <a:spLocks noChangeShapeType="1"/>
            </p:cNvSpPr>
            <p:nvPr/>
          </p:nvSpPr>
          <p:spPr bwMode="auto">
            <a:xfrm>
              <a:off x="2089" y="2277"/>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2" name="Line 73"/>
            <p:cNvSpPr>
              <a:spLocks noChangeShapeType="1"/>
            </p:cNvSpPr>
            <p:nvPr/>
          </p:nvSpPr>
          <p:spPr bwMode="auto">
            <a:xfrm>
              <a:off x="2089" y="2248"/>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3" name="Line 74"/>
            <p:cNvSpPr>
              <a:spLocks noChangeShapeType="1"/>
            </p:cNvSpPr>
            <p:nvPr/>
          </p:nvSpPr>
          <p:spPr bwMode="auto">
            <a:xfrm>
              <a:off x="2089" y="2223"/>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4" name="Line 75"/>
            <p:cNvSpPr>
              <a:spLocks noChangeShapeType="1"/>
            </p:cNvSpPr>
            <p:nvPr/>
          </p:nvSpPr>
          <p:spPr bwMode="auto">
            <a:xfrm>
              <a:off x="2089" y="2199"/>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5" name="Line 76"/>
            <p:cNvSpPr>
              <a:spLocks noChangeShapeType="1"/>
            </p:cNvSpPr>
            <p:nvPr/>
          </p:nvSpPr>
          <p:spPr bwMode="auto">
            <a:xfrm>
              <a:off x="2089" y="2048"/>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6" name="Line 77"/>
            <p:cNvSpPr>
              <a:spLocks noChangeShapeType="1"/>
            </p:cNvSpPr>
            <p:nvPr/>
          </p:nvSpPr>
          <p:spPr bwMode="auto">
            <a:xfrm>
              <a:off x="2089" y="1959"/>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7" name="Line 78"/>
            <p:cNvSpPr>
              <a:spLocks noChangeShapeType="1"/>
            </p:cNvSpPr>
            <p:nvPr/>
          </p:nvSpPr>
          <p:spPr bwMode="auto">
            <a:xfrm>
              <a:off x="2089" y="1896"/>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8" name="Line 79"/>
            <p:cNvSpPr>
              <a:spLocks noChangeShapeType="1"/>
            </p:cNvSpPr>
            <p:nvPr/>
          </p:nvSpPr>
          <p:spPr bwMode="auto">
            <a:xfrm>
              <a:off x="2089" y="1847"/>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49" name="Line 80"/>
            <p:cNvSpPr>
              <a:spLocks noChangeShapeType="1"/>
            </p:cNvSpPr>
            <p:nvPr/>
          </p:nvSpPr>
          <p:spPr bwMode="auto">
            <a:xfrm>
              <a:off x="2089" y="1807"/>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0" name="Line 81"/>
            <p:cNvSpPr>
              <a:spLocks noChangeShapeType="1"/>
            </p:cNvSpPr>
            <p:nvPr/>
          </p:nvSpPr>
          <p:spPr bwMode="auto">
            <a:xfrm>
              <a:off x="2089" y="1774"/>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1" name="Line 82"/>
            <p:cNvSpPr>
              <a:spLocks noChangeShapeType="1"/>
            </p:cNvSpPr>
            <p:nvPr/>
          </p:nvSpPr>
          <p:spPr bwMode="auto">
            <a:xfrm>
              <a:off x="2089" y="1745"/>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2" name="Line 83"/>
            <p:cNvSpPr>
              <a:spLocks noChangeShapeType="1"/>
            </p:cNvSpPr>
            <p:nvPr/>
          </p:nvSpPr>
          <p:spPr bwMode="auto">
            <a:xfrm>
              <a:off x="2089" y="1719"/>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3" name="Line 84"/>
            <p:cNvSpPr>
              <a:spLocks noChangeShapeType="1"/>
            </p:cNvSpPr>
            <p:nvPr/>
          </p:nvSpPr>
          <p:spPr bwMode="auto">
            <a:xfrm>
              <a:off x="2089" y="1695"/>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4" name="Line 85"/>
            <p:cNvSpPr>
              <a:spLocks noChangeShapeType="1"/>
            </p:cNvSpPr>
            <p:nvPr/>
          </p:nvSpPr>
          <p:spPr bwMode="auto">
            <a:xfrm>
              <a:off x="2089" y="1544"/>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5" name="Line 86"/>
            <p:cNvSpPr>
              <a:spLocks noChangeShapeType="1"/>
            </p:cNvSpPr>
            <p:nvPr/>
          </p:nvSpPr>
          <p:spPr bwMode="auto">
            <a:xfrm>
              <a:off x="2089" y="1456"/>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6" name="Line 87"/>
            <p:cNvSpPr>
              <a:spLocks noChangeShapeType="1"/>
            </p:cNvSpPr>
            <p:nvPr/>
          </p:nvSpPr>
          <p:spPr bwMode="auto">
            <a:xfrm>
              <a:off x="2089" y="1392"/>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7" name="Line 88"/>
            <p:cNvSpPr>
              <a:spLocks noChangeShapeType="1"/>
            </p:cNvSpPr>
            <p:nvPr/>
          </p:nvSpPr>
          <p:spPr bwMode="auto">
            <a:xfrm>
              <a:off x="2089" y="1344"/>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8" name="Line 89"/>
            <p:cNvSpPr>
              <a:spLocks noChangeShapeType="1"/>
            </p:cNvSpPr>
            <p:nvPr/>
          </p:nvSpPr>
          <p:spPr bwMode="auto">
            <a:xfrm>
              <a:off x="2089" y="1304"/>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59" name="Line 90"/>
            <p:cNvSpPr>
              <a:spLocks noChangeShapeType="1"/>
            </p:cNvSpPr>
            <p:nvPr/>
          </p:nvSpPr>
          <p:spPr bwMode="auto">
            <a:xfrm>
              <a:off x="2089" y="1270"/>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60" name="Line 91"/>
            <p:cNvSpPr>
              <a:spLocks noChangeShapeType="1"/>
            </p:cNvSpPr>
            <p:nvPr/>
          </p:nvSpPr>
          <p:spPr bwMode="auto">
            <a:xfrm>
              <a:off x="2089" y="1241"/>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61" name="Line 92"/>
            <p:cNvSpPr>
              <a:spLocks noChangeShapeType="1"/>
            </p:cNvSpPr>
            <p:nvPr/>
          </p:nvSpPr>
          <p:spPr bwMode="auto">
            <a:xfrm>
              <a:off x="2089" y="1216"/>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62" name="Line 93"/>
            <p:cNvSpPr>
              <a:spLocks noChangeShapeType="1"/>
            </p:cNvSpPr>
            <p:nvPr/>
          </p:nvSpPr>
          <p:spPr bwMode="auto">
            <a:xfrm>
              <a:off x="2089" y="1192"/>
              <a:ext cx="1811"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63" name="Freeform 94"/>
            <p:cNvSpPr>
              <a:spLocks/>
            </p:cNvSpPr>
            <p:nvPr/>
          </p:nvSpPr>
          <p:spPr bwMode="auto">
            <a:xfrm>
              <a:off x="3113" y="1192"/>
              <a:ext cx="431" cy="2517"/>
            </a:xfrm>
            <a:custGeom>
              <a:avLst/>
              <a:gdLst>
                <a:gd name="T0" fmla="*/ 0 w 863"/>
                <a:gd name="T1" fmla="*/ 0 h 5034"/>
                <a:gd name="T2" fmla="*/ 0 w 863"/>
                <a:gd name="T3" fmla="*/ 4 h 5034"/>
                <a:gd name="T4" fmla="*/ 1 w 863"/>
                <a:gd name="T5" fmla="*/ 8 h 5034"/>
                <a:gd name="T6" fmla="*/ 1 w 863"/>
                <a:gd name="T7" fmla="*/ 11 h 5034"/>
                <a:gd name="T8" fmla="*/ 2 w 863"/>
                <a:gd name="T9" fmla="*/ 15 h 5034"/>
                <a:gd name="T10" fmla="*/ 3 w 863"/>
                <a:gd name="T11" fmla="*/ 18 h 5034"/>
                <a:gd name="T12" fmla="*/ 3 w 863"/>
                <a:gd name="T13" fmla="*/ 22 h 5034"/>
                <a:gd name="T14" fmla="*/ 4 w 863"/>
                <a:gd name="T15" fmla="*/ 26 h 5034"/>
                <a:gd name="T16" fmla="*/ 5 w 863"/>
                <a:gd name="T17" fmla="*/ 29 h 5034"/>
                <a:gd name="T18" fmla="*/ 5 w 863"/>
                <a:gd name="T19" fmla="*/ 33 h 5034"/>
                <a:gd name="T20" fmla="*/ 6 w 863"/>
                <a:gd name="T21" fmla="*/ 36 h 5034"/>
                <a:gd name="T22" fmla="*/ 7 w 863"/>
                <a:gd name="T23" fmla="*/ 40 h 5034"/>
                <a:gd name="T24" fmla="*/ 7 w 863"/>
                <a:gd name="T25" fmla="*/ 43 h 5034"/>
                <a:gd name="T26" fmla="*/ 8 w 863"/>
                <a:gd name="T27" fmla="*/ 47 h 5034"/>
                <a:gd name="T28" fmla="*/ 8 w 863"/>
                <a:gd name="T29" fmla="*/ 51 h 5034"/>
                <a:gd name="T30" fmla="*/ 9 w 863"/>
                <a:gd name="T31" fmla="*/ 54 h 5034"/>
                <a:gd name="T32" fmla="*/ 9 w 863"/>
                <a:gd name="T33" fmla="*/ 58 h 5034"/>
                <a:gd name="T34" fmla="*/ 10 w 863"/>
                <a:gd name="T35" fmla="*/ 61 h 5034"/>
                <a:gd name="T36" fmla="*/ 10 w 863"/>
                <a:gd name="T37" fmla="*/ 65 h 5034"/>
                <a:gd name="T38" fmla="*/ 11 w 863"/>
                <a:gd name="T39" fmla="*/ 69 h 5034"/>
                <a:gd name="T40" fmla="*/ 11 w 863"/>
                <a:gd name="T41" fmla="*/ 72 h 5034"/>
                <a:gd name="T42" fmla="*/ 12 w 863"/>
                <a:gd name="T43" fmla="*/ 76 h 5034"/>
                <a:gd name="T44" fmla="*/ 12 w 863"/>
                <a:gd name="T45" fmla="*/ 79 h 5034"/>
                <a:gd name="T46" fmla="*/ 12 w 863"/>
                <a:gd name="T47" fmla="*/ 79 h 5034"/>
                <a:gd name="T48" fmla="*/ 13 w 863"/>
                <a:gd name="T49" fmla="*/ 79 h 5034"/>
                <a:gd name="T50" fmla="*/ 13 w 863"/>
                <a:gd name="T51" fmla="*/ 79 h 5034"/>
                <a:gd name="T52" fmla="*/ 13 w 863"/>
                <a:gd name="T53" fmla="*/ 76 h 5034"/>
                <a:gd name="T54" fmla="*/ 12 w 863"/>
                <a:gd name="T55" fmla="*/ 72 h 5034"/>
                <a:gd name="T56" fmla="*/ 12 w 863"/>
                <a:gd name="T57" fmla="*/ 69 h 5034"/>
                <a:gd name="T58" fmla="*/ 11 w 863"/>
                <a:gd name="T59" fmla="*/ 65 h 5034"/>
                <a:gd name="T60" fmla="*/ 11 w 863"/>
                <a:gd name="T61" fmla="*/ 61 h 5034"/>
                <a:gd name="T62" fmla="*/ 10 w 863"/>
                <a:gd name="T63" fmla="*/ 58 h 5034"/>
                <a:gd name="T64" fmla="*/ 10 w 863"/>
                <a:gd name="T65" fmla="*/ 54 h 5034"/>
                <a:gd name="T66" fmla="*/ 9 w 863"/>
                <a:gd name="T67" fmla="*/ 51 h 5034"/>
                <a:gd name="T68" fmla="*/ 9 w 863"/>
                <a:gd name="T69" fmla="*/ 47 h 5034"/>
                <a:gd name="T70" fmla="*/ 8 w 863"/>
                <a:gd name="T71" fmla="*/ 43 h 5034"/>
                <a:gd name="T72" fmla="*/ 8 w 863"/>
                <a:gd name="T73" fmla="*/ 40 h 5034"/>
                <a:gd name="T74" fmla="*/ 7 w 863"/>
                <a:gd name="T75" fmla="*/ 36 h 5034"/>
                <a:gd name="T76" fmla="*/ 7 w 863"/>
                <a:gd name="T77" fmla="*/ 33 h 5034"/>
                <a:gd name="T78" fmla="*/ 6 w 863"/>
                <a:gd name="T79" fmla="*/ 29 h 5034"/>
                <a:gd name="T80" fmla="*/ 5 w 863"/>
                <a:gd name="T81" fmla="*/ 26 h 5034"/>
                <a:gd name="T82" fmla="*/ 5 w 863"/>
                <a:gd name="T83" fmla="*/ 22 h 5034"/>
                <a:gd name="T84" fmla="*/ 4 w 863"/>
                <a:gd name="T85" fmla="*/ 18 h 5034"/>
                <a:gd name="T86" fmla="*/ 3 w 863"/>
                <a:gd name="T87" fmla="*/ 15 h 5034"/>
                <a:gd name="T88" fmla="*/ 3 w 863"/>
                <a:gd name="T89" fmla="*/ 11 h 5034"/>
                <a:gd name="T90" fmla="*/ 2 w 863"/>
                <a:gd name="T91" fmla="*/ 8 h 5034"/>
                <a:gd name="T92" fmla="*/ 1 w 863"/>
                <a:gd name="T93" fmla="*/ 4 h 5034"/>
                <a:gd name="T94" fmla="*/ 1 w 863"/>
                <a:gd name="T95" fmla="*/ 0 h 5034"/>
                <a:gd name="T96" fmla="*/ 0 w 863"/>
                <a:gd name="T97" fmla="*/ 0 h 50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63" h="5034">
                  <a:moveTo>
                    <a:pt x="0" y="0"/>
                  </a:moveTo>
                  <a:lnTo>
                    <a:pt x="0" y="0"/>
                  </a:lnTo>
                  <a:lnTo>
                    <a:pt x="19" y="114"/>
                  </a:lnTo>
                  <a:lnTo>
                    <a:pt x="39" y="229"/>
                  </a:lnTo>
                  <a:lnTo>
                    <a:pt x="58" y="344"/>
                  </a:lnTo>
                  <a:lnTo>
                    <a:pt x="79" y="458"/>
                  </a:lnTo>
                  <a:lnTo>
                    <a:pt x="100" y="573"/>
                  </a:lnTo>
                  <a:lnTo>
                    <a:pt x="120" y="687"/>
                  </a:lnTo>
                  <a:lnTo>
                    <a:pt x="141" y="802"/>
                  </a:lnTo>
                  <a:lnTo>
                    <a:pt x="164" y="917"/>
                  </a:lnTo>
                  <a:lnTo>
                    <a:pt x="186" y="1031"/>
                  </a:lnTo>
                  <a:lnTo>
                    <a:pt x="209" y="1146"/>
                  </a:lnTo>
                  <a:lnTo>
                    <a:pt x="230" y="1258"/>
                  </a:lnTo>
                  <a:lnTo>
                    <a:pt x="253" y="1373"/>
                  </a:lnTo>
                  <a:lnTo>
                    <a:pt x="277" y="1488"/>
                  </a:lnTo>
                  <a:lnTo>
                    <a:pt x="298" y="1602"/>
                  </a:lnTo>
                  <a:lnTo>
                    <a:pt x="321" y="1717"/>
                  </a:lnTo>
                  <a:lnTo>
                    <a:pt x="342" y="1831"/>
                  </a:lnTo>
                  <a:lnTo>
                    <a:pt x="364" y="1946"/>
                  </a:lnTo>
                  <a:lnTo>
                    <a:pt x="383" y="2060"/>
                  </a:lnTo>
                  <a:lnTo>
                    <a:pt x="402" y="2175"/>
                  </a:lnTo>
                  <a:lnTo>
                    <a:pt x="422" y="2290"/>
                  </a:lnTo>
                  <a:lnTo>
                    <a:pt x="439" y="2406"/>
                  </a:lnTo>
                  <a:lnTo>
                    <a:pt x="456" y="2521"/>
                  </a:lnTo>
                  <a:lnTo>
                    <a:pt x="474" y="2635"/>
                  </a:lnTo>
                  <a:lnTo>
                    <a:pt x="491" y="2752"/>
                  </a:lnTo>
                  <a:lnTo>
                    <a:pt x="509" y="2866"/>
                  </a:lnTo>
                  <a:lnTo>
                    <a:pt x="528" y="2981"/>
                  </a:lnTo>
                  <a:lnTo>
                    <a:pt x="545" y="3096"/>
                  </a:lnTo>
                  <a:lnTo>
                    <a:pt x="563" y="3212"/>
                  </a:lnTo>
                  <a:lnTo>
                    <a:pt x="580" y="3327"/>
                  </a:lnTo>
                  <a:lnTo>
                    <a:pt x="598" y="3441"/>
                  </a:lnTo>
                  <a:lnTo>
                    <a:pt x="613" y="3558"/>
                  </a:lnTo>
                  <a:lnTo>
                    <a:pt x="629" y="3672"/>
                  </a:lnTo>
                  <a:lnTo>
                    <a:pt x="644" y="3789"/>
                  </a:lnTo>
                  <a:lnTo>
                    <a:pt x="660" y="3903"/>
                  </a:lnTo>
                  <a:lnTo>
                    <a:pt x="673" y="4020"/>
                  </a:lnTo>
                  <a:lnTo>
                    <a:pt x="689" y="4135"/>
                  </a:lnTo>
                  <a:lnTo>
                    <a:pt x="702" y="4251"/>
                  </a:lnTo>
                  <a:lnTo>
                    <a:pt x="716" y="4368"/>
                  </a:lnTo>
                  <a:lnTo>
                    <a:pt x="729" y="4482"/>
                  </a:lnTo>
                  <a:lnTo>
                    <a:pt x="741" y="4599"/>
                  </a:lnTo>
                  <a:lnTo>
                    <a:pt x="754" y="4713"/>
                  </a:lnTo>
                  <a:lnTo>
                    <a:pt x="768" y="4830"/>
                  </a:lnTo>
                  <a:lnTo>
                    <a:pt x="780" y="4946"/>
                  </a:lnTo>
                  <a:lnTo>
                    <a:pt x="787" y="5034"/>
                  </a:lnTo>
                  <a:lnTo>
                    <a:pt x="789" y="5034"/>
                  </a:lnTo>
                  <a:lnTo>
                    <a:pt x="863" y="5034"/>
                  </a:lnTo>
                  <a:lnTo>
                    <a:pt x="853" y="4946"/>
                  </a:lnTo>
                  <a:lnTo>
                    <a:pt x="842" y="4830"/>
                  </a:lnTo>
                  <a:lnTo>
                    <a:pt x="828" y="4713"/>
                  </a:lnTo>
                  <a:lnTo>
                    <a:pt x="814" y="4599"/>
                  </a:lnTo>
                  <a:lnTo>
                    <a:pt x="803" y="4482"/>
                  </a:lnTo>
                  <a:lnTo>
                    <a:pt x="789" y="4368"/>
                  </a:lnTo>
                  <a:lnTo>
                    <a:pt x="776" y="4251"/>
                  </a:lnTo>
                  <a:lnTo>
                    <a:pt x="762" y="4135"/>
                  </a:lnTo>
                  <a:lnTo>
                    <a:pt x="747" y="4020"/>
                  </a:lnTo>
                  <a:lnTo>
                    <a:pt x="733" y="3903"/>
                  </a:lnTo>
                  <a:lnTo>
                    <a:pt x="718" y="3789"/>
                  </a:lnTo>
                  <a:lnTo>
                    <a:pt x="702" y="3672"/>
                  </a:lnTo>
                  <a:lnTo>
                    <a:pt x="687" y="3558"/>
                  </a:lnTo>
                  <a:lnTo>
                    <a:pt x="671" y="3441"/>
                  </a:lnTo>
                  <a:lnTo>
                    <a:pt x="654" y="3327"/>
                  </a:lnTo>
                  <a:lnTo>
                    <a:pt x="636" y="3212"/>
                  </a:lnTo>
                  <a:lnTo>
                    <a:pt x="619" y="3096"/>
                  </a:lnTo>
                  <a:lnTo>
                    <a:pt x="602" y="2981"/>
                  </a:lnTo>
                  <a:lnTo>
                    <a:pt x="582" y="2866"/>
                  </a:lnTo>
                  <a:lnTo>
                    <a:pt x="565" y="2752"/>
                  </a:lnTo>
                  <a:lnTo>
                    <a:pt x="547" y="2635"/>
                  </a:lnTo>
                  <a:lnTo>
                    <a:pt x="530" y="2521"/>
                  </a:lnTo>
                  <a:lnTo>
                    <a:pt x="513" y="2406"/>
                  </a:lnTo>
                  <a:lnTo>
                    <a:pt x="495" y="2290"/>
                  </a:lnTo>
                  <a:lnTo>
                    <a:pt x="476" y="2175"/>
                  </a:lnTo>
                  <a:lnTo>
                    <a:pt x="456" y="2060"/>
                  </a:lnTo>
                  <a:lnTo>
                    <a:pt x="437" y="1946"/>
                  </a:lnTo>
                  <a:lnTo>
                    <a:pt x="416" y="1831"/>
                  </a:lnTo>
                  <a:lnTo>
                    <a:pt x="395" y="1717"/>
                  </a:lnTo>
                  <a:lnTo>
                    <a:pt x="371" y="1602"/>
                  </a:lnTo>
                  <a:lnTo>
                    <a:pt x="350" y="1488"/>
                  </a:lnTo>
                  <a:lnTo>
                    <a:pt x="327" y="1373"/>
                  </a:lnTo>
                  <a:lnTo>
                    <a:pt x="304" y="1258"/>
                  </a:lnTo>
                  <a:lnTo>
                    <a:pt x="282" y="1146"/>
                  </a:lnTo>
                  <a:lnTo>
                    <a:pt x="259" y="1031"/>
                  </a:lnTo>
                  <a:lnTo>
                    <a:pt x="238" y="917"/>
                  </a:lnTo>
                  <a:lnTo>
                    <a:pt x="215" y="802"/>
                  </a:lnTo>
                  <a:lnTo>
                    <a:pt x="193" y="687"/>
                  </a:lnTo>
                  <a:lnTo>
                    <a:pt x="174" y="573"/>
                  </a:lnTo>
                  <a:lnTo>
                    <a:pt x="153" y="458"/>
                  </a:lnTo>
                  <a:lnTo>
                    <a:pt x="131" y="344"/>
                  </a:lnTo>
                  <a:lnTo>
                    <a:pt x="112" y="229"/>
                  </a:lnTo>
                  <a:lnTo>
                    <a:pt x="93" y="114"/>
                  </a:lnTo>
                  <a:lnTo>
                    <a:pt x="73" y="0"/>
                  </a:lnTo>
                  <a:lnTo>
                    <a:pt x="0" y="0"/>
                  </a:lnTo>
                  <a:close/>
                </a:path>
              </a:pathLst>
            </a:custGeom>
            <a:blipFill dpi="0" rotWithShape="0">
              <a:blip r:embed="rId3"/>
              <a:srcRect/>
              <a:tile tx="0" ty="0" sx="100000" sy="100000" flip="none" algn="tl"/>
            </a:blipFill>
            <a:ln w="6350">
              <a:solidFill>
                <a:srgbClr val="000000"/>
              </a:solidFill>
              <a:prstDash val="solid"/>
              <a:round/>
              <a:headEnd/>
              <a:tailEnd/>
            </a:ln>
          </p:spPr>
          <p:txBody>
            <a:bodyPr/>
            <a:lstStyle/>
            <a:p>
              <a:endParaRPr lang="en-IN"/>
            </a:p>
          </p:txBody>
        </p:sp>
        <p:sp>
          <p:nvSpPr>
            <p:cNvPr id="32864" name="Rectangle 95"/>
            <p:cNvSpPr>
              <a:spLocks noChangeArrowheads="1"/>
            </p:cNvSpPr>
            <p:nvPr/>
          </p:nvSpPr>
          <p:spPr bwMode="auto">
            <a:xfrm>
              <a:off x="2057" y="3723"/>
              <a:ext cx="11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0.5</a:t>
              </a:r>
              <a:endParaRPr lang="en-US" sz="2000" i="0">
                <a:latin typeface="Times New Roman" panose="02020603050405020304" pitchFamily="18" charset="0"/>
              </a:endParaRPr>
            </a:p>
          </p:txBody>
        </p:sp>
        <p:sp>
          <p:nvSpPr>
            <p:cNvPr id="32865" name="Rectangle 96"/>
            <p:cNvSpPr>
              <a:spLocks noChangeArrowheads="1"/>
            </p:cNvSpPr>
            <p:nvPr/>
          </p:nvSpPr>
          <p:spPr bwMode="auto">
            <a:xfrm>
              <a:off x="2206" y="3723"/>
              <a:ext cx="5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a:t>
              </a:r>
              <a:endParaRPr lang="en-US" sz="2000" i="0">
                <a:latin typeface="Times New Roman" panose="02020603050405020304" pitchFamily="18" charset="0"/>
              </a:endParaRPr>
            </a:p>
          </p:txBody>
        </p:sp>
        <p:sp>
          <p:nvSpPr>
            <p:cNvPr id="32866" name="Rectangle 97"/>
            <p:cNvSpPr>
              <a:spLocks noChangeArrowheads="1"/>
            </p:cNvSpPr>
            <p:nvPr/>
          </p:nvSpPr>
          <p:spPr bwMode="auto">
            <a:xfrm>
              <a:off x="2612" y="3723"/>
              <a:ext cx="9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10</a:t>
              </a:r>
              <a:endParaRPr lang="en-US" sz="2000" i="0">
                <a:latin typeface="Times New Roman" panose="02020603050405020304" pitchFamily="18" charset="0"/>
              </a:endParaRPr>
            </a:p>
          </p:txBody>
        </p:sp>
        <p:sp>
          <p:nvSpPr>
            <p:cNvPr id="32867" name="Rectangle 98"/>
            <p:cNvSpPr>
              <a:spLocks noChangeArrowheads="1"/>
            </p:cNvSpPr>
            <p:nvPr/>
          </p:nvSpPr>
          <p:spPr bwMode="auto">
            <a:xfrm>
              <a:off x="3019" y="3723"/>
              <a:ext cx="13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100</a:t>
              </a:r>
              <a:endParaRPr lang="en-US" sz="2000" i="0">
                <a:latin typeface="Times New Roman" panose="02020603050405020304" pitchFamily="18" charset="0"/>
              </a:endParaRPr>
            </a:p>
          </p:txBody>
        </p:sp>
        <p:sp>
          <p:nvSpPr>
            <p:cNvPr id="32868" name="Rectangle 99"/>
            <p:cNvSpPr>
              <a:spLocks noChangeArrowheads="1"/>
            </p:cNvSpPr>
            <p:nvPr/>
          </p:nvSpPr>
          <p:spPr bwMode="auto">
            <a:xfrm>
              <a:off x="3452" y="3723"/>
              <a:ext cx="10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1K</a:t>
              </a:r>
              <a:endParaRPr lang="en-US" sz="2000" i="0">
                <a:latin typeface="Times New Roman" panose="02020603050405020304" pitchFamily="18" charset="0"/>
              </a:endParaRPr>
            </a:p>
          </p:txBody>
        </p:sp>
        <p:sp>
          <p:nvSpPr>
            <p:cNvPr id="32869" name="Rectangle 100"/>
            <p:cNvSpPr>
              <a:spLocks noChangeArrowheads="1"/>
            </p:cNvSpPr>
            <p:nvPr/>
          </p:nvSpPr>
          <p:spPr bwMode="auto">
            <a:xfrm>
              <a:off x="3858" y="3723"/>
              <a:ext cx="13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10K</a:t>
              </a:r>
              <a:endParaRPr lang="en-US" sz="2000" i="0">
                <a:latin typeface="Times New Roman" panose="02020603050405020304" pitchFamily="18" charset="0"/>
              </a:endParaRPr>
            </a:p>
          </p:txBody>
        </p:sp>
        <p:sp>
          <p:nvSpPr>
            <p:cNvPr id="32870" name="Rectangle 101"/>
            <p:cNvSpPr>
              <a:spLocks noChangeArrowheads="1"/>
            </p:cNvSpPr>
            <p:nvPr/>
          </p:nvSpPr>
          <p:spPr bwMode="auto">
            <a:xfrm>
              <a:off x="1931" y="3670"/>
              <a:ext cx="14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0.01</a:t>
              </a:r>
              <a:endParaRPr lang="en-US" sz="2000" i="0">
                <a:latin typeface="Times New Roman" panose="02020603050405020304" pitchFamily="18" charset="0"/>
              </a:endParaRPr>
            </a:p>
          </p:txBody>
        </p:sp>
        <p:sp>
          <p:nvSpPr>
            <p:cNvPr id="32871" name="Rectangle 102"/>
            <p:cNvSpPr>
              <a:spLocks noChangeArrowheads="1"/>
            </p:cNvSpPr>
            <p:nvPr/>
          </p:nvSpPr>
          <p:spPr bwMode="auto">
            <a:xfrm>
              <a:off x="1931" y="3167"/>
              <a:ext cx="14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0.10</a:t>
              </a:r>
              <a:endParaRPr lang="en-US" sz="2000" i="0">
                <a:latin typeface="Times New Roman" panose="02020603050405020304" pitchFamily="18" charset="0"/>
              </a:endParaRPr>
            </a:p>
          </p:txBody>
        </p:sp>
        <p:sp>
          <p:nvSpPr>
            <p:cNvPr id="32872" name="Rectangle 103"/>
            <p:cNvSpPr>
              <a:spLocks noChangeArrowheads="1"/>
            </p:cNvSpPr>
            <p:nvPr/>
          </p:nvSpPr>
          <p:spPr bwMode="auto">
            <a:xfrm>
              <a:off x="2002" y="2663"/>
              <a:ext cx="5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a:t>
              </a:r>
              <a:endParaRPr lang="en-US" sz="2000" i="0">
                <a:latin typeface="Times New Roman" panose="02020603050405020304" pitchFamily="18" charset="0"/>
              </a:endParaRPr>
            </a:p>
          </p:txBody>
        </p:sp>
        <p:sp>
          <p:nvSpPr>
            <p:cNvPr id="32873" name="Rectangle 104"/>
            <p:cNvSpPr>
              <a:spLocks noChangeArrowheads="1"/>
            </p:cNvSpPr>
            <p:nvPr/>
          </p:nvSpPr>
          <p:spPr bwMode="auto">
            <a:xfrm>
              <a:off x="1974" y="2160"/>
              <a:ext cx="9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10</a:t>
              </a:r>
              <a:endParaRPr lang="en-US" sz="2000" i="0">
                <a:latin typeface="Times New Roman" panose="02020603050405020304" pitchFamily="18" charset="0"/>
              </a:endParaRPr>
            </a:p>
          </p:txBody>
        </p:sp>
        <p:sp>
          <p:nvSpPr>
            <p:cNvPr id="32874" name="Rectangle 105"/>
            <p:cNvSpPr>
              <a:spLocks noChangeArrowheads="1"/>
            </p:cNvSpPr>
            <p:nvPr/>
          </p:nvSpPr>
          <p:spPr bwMode="auto">
            <a:xfrm>
              <a:off x="1945" y="1656"/>
              <a:ext cx="13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100</a:t>
              </a:r>
              <a:endParaRPr lang="en-US" sz="2000" i="0">
                <a:latin typeface="Times New Roman" panose="02020603050405020304" pitchFamily="18" charset="0"/>
              </a:endParaRPr>
            </a:p>
          </p:txBody>
        </p:sp>
        <p:sp>
          <p:nvSpPr>
            <p:cNvPr id="32875" name="Rectangle 106"/>
            <p:cNvSpPr>
              <a:spLocks noChangeArrowheads="1"/>
            </p:cNvSpPr>
            <p:nvPr/>
          </p:nvSpPr>
          <p:spPr bwMode="auto">
            <a:xfrm>
              <a:off x="1917" y="1153"/>
              <a:ext cx="16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1000</a:t>
              </a:r>
              <a:endParaRPr lang="en-US" sz="2000" i="0">
                <a:latin typeface="Times New Roman" panose="02020603050405020304" pitchFamily="18" charset="0"/>
              </a:endParaRPr>
            </a:p>
          </p:txBody>
        </p:sp>
        <p:sp>
          <p:nvSpPr>
            <p:cNvPr id="32876" name="Rectangle 107"/>
            <p:cNvSpPr>
              <a:spLocks noChangeArrowheads="1"/>
            </p:cNvSpPr>
            <p:nvPr/>
          </p:nvSpPr>
          <p:spPr bwMode="auto">
            <a:xfrm>
              <a:off x="2740" y="1013"/>
              <a:ext cx="74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CURRENT IN AMPERES</a:t>
              </a:r>
              <a:endParaRPr lang="en-US" sz="2000" i="0">
                <a:latin typeface="Times New Roman" panose="02020603050405020304" pitchFamily="18" charset="0"/>
              </a:endParaRPr>
            </a:p>
          </p:txBody>
        </p:sp>
        <p:sp>
          <p:nvSpPr>
            <p:cNvPr id="32877" name="Rectangle 108"/>
            <p:cNvSpPr>
              <a:spLocks noChangeArrowheads="1"/>
            </p:cNvSpPr>
            <p:nvPr/>
          </p:nvSpPr>
          <p:spPr bwMode="auto">
            <a:xfrm>
              <a:off x="2084" y="3881"/>
              <a:ext cx="148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tcc3.tcc   Ref. Voltage: 480   Current Scale x10^0   </a:t>
              </a:r>
              <a:endParaRPr lang="en-US" sz="2000" i="0">
                <a:latin typeface="Times New Roman" panose="02020603050405020304" pitchFamily="18" charset="0"/>
              </a:endParaRPr>
            </a:p>
          </p:txBody>
        </p:sp>
        <p:sp>
          <p:nvSpPr>
            <p:cNvPr id="32878" name="Rectangle 109"/>
            <p:cNvSpPr>
              <a:spLocks noChangeArrowheads="1"/>
            </p:cNvSpPr>
            <p:nvPr/>
          </p:nvSpPr>
          <p:spPr bwMode="auto">
            <a:xfrm rot="5400000">
              <a:off x="3742" y="2443"/>
              <a:ext cx="5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TIME IN SECONDS</a:t>
              </a:r>
              <a:endParaRPr lang="en-US" sz="2000" i="0">
                <a:latin typeface="Times New Roman" panose="02020603050405020304" pitchFamily="18" charset="0"/>
              </a:endParaRPr>
            </a:p>
          </p:txBody>
        </p:sp>
        <p:sp>
          <p:nvSpPr>
            <p:cNvPr id="32879" name="Rectangle 110"/>
            <p:cNvSpPr>
              <a:spLocks noChangeArrowheads="1"/>
            </p:cNvSpPr>
            <p:nvPr/>
          </p:nvSpPr>
          <p:spPr bwMode="auto">
            <a:xfrm>
              <a:off x="2217" y="1444"/>
              <a:ext cx="35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A4BQ Fuse</a:t>
              </a:r>
              <a:endParaRPr lang="en-US" sz="2000" i="0">
                <a:latin typeface="Times New Roman" panose="02020603050405020304" pitchFamily="18" charset="0"/>
              </a:endParaRPr>
            </a:p>
          </p:txBody>
        </p:sp>
        <p:sp>
          <p:nvSpPr>
            <p:cNvPr id="32880" name="Freeform 111"/>
            <p:cNvSpPr>
              <a:spLocks/>
            </p:cNvSpPr>
            <p:nvPr/>
          </p:nvSpPr>
          <p:spPr bwMode="auto">
            <a:xfrm>
              <a:off x="2538" y="1479"/>
              <a:ext cx="575" cy="1"/>
            </a:xfrm>
            <a:custGeom>
              <a:avLst/>
              <a:gdLst>
                <a:gd name="T0" fmla="*/ 0 w 594"/>
                <a:gd name="T1" fmla="*/ 0 h 1"/>
                <a:gd name="T2" fmla="*/ 26 w 594"/>
                <a:gd name="T3" fmla="*/ 0 h 1"/>
                <a:gd name="T4" fmla="*/ 489 w 594"/>
                <a:gd name="T5" fmla="*/ 0 h 1"/>
                <a:gd name="T6" fmla="*/ 0 60000 65536"/>
                <a:gd name="T7" fmla="*/ 0 60000 65536"/>
                <a:gd name="T8" fmla="*/ 0 60000 65536"/>
              </a:gdLst>
              <a:ahLst/>
              <a:cxnLst>
                <a:cxn ang="T6">
                  <a:pos x="T0" y="T1"/>
                </a:cxn>
                <a:cxn ang="T7">
                  <a:pos x="T2" y="T3"/>
                </a:cxn>
                <a:cxn ang="T8">
                  <a:pos x="T4" y="T5"/>
                </a:cxn>
              </a:cxnLst>
              <a:rect l="0" t="0" r="r" b="b"/>
              <a:pathLst>
                <a:path w="594" h="1">
                  <a:moveTo>
                    <a:pt x="0" y="0"/>
                  </a:moveTo>
                  <a:lnTo>
                    <a:pt x="32" y="0"/>
                  </a:lnTo>
                  <a:lnTo>
                    <a:pt x="59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32881" name="Line 112"/>
            <p:cNvSpPr>
              <a:spLocks noChangeShapeType="1"/>
            </p:cNvSpPr>
            <p:nvPr/>
          </p:nvSpPr>
          <p:spPr bwMode="auto">
            <a:xfrm flipH="1">
              <a:off x="3113" y="1479"/>
              <a:ext cx="46" cy="1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82" name="Freeform 113"/>
            <p:cNvSpPr>
              <a:spLocks/>
            </p:cNvSpPr>
            <p:nvPr/>
          </p:nvSpPr>
          <p:spPr bwMode="auto">
            <a:xfrm>
              <a:off x="3113" y="1463"/>
              <a:ext cx="46" cy="31"/>
            </a:xfrm>
            <a:custGeom>
              <a:avLst/>
              <a:gdLst>
                <a:gd name="T0" fmla="*/ 36 w 48"/>
                <a:gd name="T1" fmla="*/ 16 h 32"/>
                <a:gd name="T2" fmla="*/ 0 w 48"/>
                <a:gd name="T3" fmla="*/ 0 h 32"/>
                <a:gd name="T4" fmla="*/ 0 w 48"/>
                <a:gd name="T5" fmla="*/ 26 h 32"/>
                <a:gd name="T6" fmla="*/ 0 60000 65536"/>
                <a:gd name="T7" fmla="*/ 0 60000 65536"/>
                <a:gd name="T8" fmla="*/ 0 60000 65536"/>
              </a:gdLst>
              <a:ahLst/>
              <a:cxnLst>
                <a:cxn ang="T6">
                  <a:pos x="T0" y="T1"/>
                </a:cxn>
                <a:cxn ang="T7">
                  <a:pos x="T2" y="T3"/>
                </a:cxn>
                <a:cxn ang="T8">
                  <a:pos x="T4" y="T5"/>
                </a:cxn>
              </a:cxnLst>
              <a:rect l="0" t="0" r="r" b="b"/>
              <a:pathLst>
                <a:path w="48" h="32">
                  <a:moveTo>
                    <a:pt x="48" y="16"/>
                  </a:moveTo>
                  <a:lnTo>
                    <a:pt x="0" y="0"/>
                  </a:lnTo>
                  <a:lnTo>
                    <a:pt x="0" y="3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32883" name="Rectangle 114"/>
            <p:cNvSpPr>
              <a:spLocks noChangeArrowheads="1"/>
            </p:cNvSpPr>
            <p:nvPr/>
          </p:nvSpPr>
          <p:spPr bwMode="auto">
            <a:xfrm>
              <a:off x="2217" y="1444"/>
              <a:ext cx="35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20000"/>
                </a:spcBef>
                <a:buFontTx/>
                <a:buChar char="•"/>
              </a:pPr>
              <a:r>
                <a:rPr lang="en-US" sz="800" b="0" i="0">
                  <a:solidFill>
                    <a:srgbClr val="000000"/>
                  </a:solidFill>
                  <a:latin typeface="Arial" panose="020B0604020202020204" pitchFamily="34" charset="0"/>
                </a:rPr>
                <a:t>A4BQ Fuse</a:t>
              </a:r>
              <a:endParaRPr lang="en-US" sz="2000" i="0">
                <a:latin typeface="Times New Roman" panose="02020603050405020304" pitchFamily="18" charset="0"/>
              </a:endParaRPr>
            </a:p>
          </p:txBody>
        </p:sp>
        <p:sp>
          <p:nvSpPr>
            <p:cNvPr id="32884" name="Freeform 115"/>
            <p:cNvSpPr>
              <a:spLocks/>
            </p:cNvSpPr>
            <p:nvPr/>
          </p:nvSpPr>
          <p:spPr bwMode="auto">
            <a:xfrm>
              <a:off x="2538" y="1479"/>
              <a:ext cx="575" cy="1"/>
            </a:xfrm>
            <a:custGeom>
              <a:avLst/>
              <a:gdLst>
                <a:gd name="T0" fmla="*/ 0 w 594"/>
                <a:gd name="T1" fmla="*/ 0 h 1"/>
                <a:gd name="T2" fmla="*/ 26 w 594"/>
                <a:gd name="T3" fmla="*/ 0 h 1"/>
                <a:gd name="T4" fmla="*/ 489 w 594"/>
                <a:gd name="T5" fmla="*/ 0 h 1"/>
                <a:gd name="T6" fmla="*/ 0 60000 65536"/>
                <a:gd name="T7" fmla="*/ 0 60000 65536"/>
                <a:gd name="T8" fmla="*/ 0 60000 65536"/>
              </a:gdLst>
              <a:ahLst/>
              <a:cxnLst>
                <a:cxn ang="T6">
                  <a:pos x="T0" y="T1"/>
                </a:cxn>
                <a:cxn ang="T7">
                  <a:pos x="T2" y="T3"/>
                </a:cxn>
                <a:cxn ang="T8">
                  <a:pos x="T4" y="T5"/>
                </a:cxn>
              </a:cxnLst>
              <a:rect l="0" t="0" r="r" b="b"/>
              <a:pathLst>
                <a:path w="594" h="1">
                  <a:moveTo>
                    <a:pt x="0" y="0"/>
                  </a:moveTo>
                  <a:lnTo>
                    <a:pt x="32" y="0"/>
                  </a:lnTo>
                  <a:lnTo>
                    <a:pt x="594"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32885" name="Line 116"/>
            <p:cNvSpPr>
              <a:spLocks noChangeShapeType="1"/>
            </p:cNvSpPr>
            <p:nvPr/>
          </p:nvSpPr>
          <p:spPr bwMode="auto">
            <a:xfrm flipH="1">
              <a:off x="3113" y="1479"/>
              <a:ext cx="46" cy="1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IN"/>
            </a:p>
          </p:txBody>
        </p:sp>
        <p:sp>
          <p:nvSpPr>
            <p:cNvPr id="32886" name="Freeform 117"/>
            <p:cNvSpPr>
              <a:spLocks/>
            </p:cNvSpPr>
            <p:nvPr/>
          </p:nvSpPr>
          <p:spPr bwMode="auto">
            <a:xfrm>
              <a:off x="3113" y="1463"/>
              <a:ext cx="46" cy="31"/>
            </a:xfrm>
            <a:custGeom>
              <a:avLst/>
              <a:gdLst>
                <a:gd name="T0" fmla="*/ 36 w 48"/>
                <a:gd name="T1" fmla="*/ 16 h 32"/>
                <a:gd name="T2" fmla="*/ 0 w 48"/>
                <a:gd name="T3" fmla="*/ 0 h 32"/>
                <a:gd name="T4" fmla="*/ 0 w 48"/>
                <a:gd name="T5" fmla="*/ 26 h 32"/>
                <a:gd name="T6" fmla="*/ 0 60000 65536"/>
                <a:gd name="T7" fmla="*/ 0 60000 65536"/>
                <a:gd name="T8" fmla="*/ 0 60000 65536"/>
              </a:gdLst>
              <a:ahLst/>
              <a:cxnLst>
                <a:cxn ang="T6">
                  <a:pos x="T0" y="T1"/>
                </a:cxn>
                <a:cxn ang="T7">
                  <a:pos x="T2" y="T3"/>
                </a:cxn>
                <a:cxn ang="T8">
                  <a:pos x="T4" y="T5"/>
                </a:cxn>
              </a:cxnLst>
              <a:rect l="0" t="0" r="r" b="b"/>
              <a:pathLst>
                <a:path w="48" h="32">
                  <a:moveTo>
                    <a:pt x="48" y="16"/>
                  </a:moveTo>
                  <a:lnTo>
                    <a:pt x="0" y="0"/>
                  </a:lnTo>
                  <a:lnTo>
                    <a:pt x="0" y="3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IN"/>
            </a:p>
          </p:txBody>
        </p:sp>
        <p:sp>
          <p:nvSpPr>
            <p:cNvPr id="32887" name="Rectangle 118"/>
            <p:cNvSpPr>
              <a:spLocks noChangeArrowheads="1"/>
            </p:cNvSpPr>
            <p:nvPr/>
          </p:nvSpPr>
          <p:spPr bwMode="auto">
            <a:xfrm>
              <a:off x="3248" y="1642"/>
              <a:ext cx="432" cy="2070"/>
            </a:xfrm>
            <a:prstGeom prst="rect">
              <a:avLst/>
            </a:prstGeom>
            <a:solidFill>
              <a:srgbClr val="FFFF99">
                <a:alpha val="50195"/>
              </a:srgbClr>
            </a:solidFill>
            <a:ln w="9525">
              <a:solidFill>
                <a:srgbClr val="000000"/>
              </a:solidFill>
              <a:miter lim="800000"/>
              <a:headEnd/>
              <a:tailEnd/>
            </a:ln>
          </p:spPr>
          <p:txBody>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sp>
          <p:nvSpPr>
            <p:cNvPr id="32888" name="Text Box 119"/>
            <p:cNvSpPr txBox="1">
              <a:spLocks noChangeArrowheads="1"/>
            </p:cNvSpPr>
            <p:nvPr/>
          </p:nvSpPr>
          <p:spPr bwMode="auto">
            <a:xfrm>
              <a:off x="3176" y="1252"/>
              <a:ext cx="288" cy="144"/>
            </a:xfrm>
            <a:prstGeom prst="rect">
              <a:avLst/>
            </a:prstGeom>
            <a:solidFill>
              <a:srgbClr val="FFFFFF"/>
            </a:solidFill>
            <a:ln w="9525">
              <a:solidFill>
                <a:srgbClr val="000000"/>
              </a:solidFill>
              <a:miter lim="800000"/>
              <a:headEnd/>
              <a:tailEnd/>
            </a:ln>
          </p:spPr>
          <p:txBody>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r>
                <a:rPr lang="en-US" sz="1200" b="0" i="0">
                  <a:latin typeface="Times New Roman" panose="02020603050405020304" pitchFamily="18" charset="0"/>
                </a:rPr>
                <a:t>Min</a:t>
              </a:r>
            </a:p>
          </p:txBody>
        </p:sp>
        <p:sp>
          <p:nvSpPr>
            <p:cNvPr id="32889" name="Text Box 120"/>
            <p:cNvSpPr txBox="1">
              <a:spLocks noChangeArrowheads="1"/>
            </p:cNvSpPr>
            <p:nvPr/>
          </p:nvSpPr>
          <p:spPr bwMode="auto">
            <a:xfrm>
              <a:off x="3536" y="1252"/>
              <a:ext cx="336" cy="144"/>
            </a:xfrm>
            <a:prstGeom prst="rect">
              <a:avLst/>
            </a:prstGeom>
            <a:solidFill>
              <a:srgbClr val="FFFFFF"/>
            </a:solidFill>
            <a:ln w="9525">
              <a:solidFill>
                <a:srgbClr val="000000"/>
              </a:solidFill>
              <a:miter lim="800000"/>
              <a:headEnd/>
              <a:tailEnd/>
            </a:ln>
          </p:spPr>
          <p:txBody>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r>
                <a:rPr lang="en-US" sz="1200" b="0" i="0">
                  <a:latin typeface="Times New Roman" panose="02020603050405020304" pitchFamily="18" charset="0"/>
                </a:rPr>
                <a:t>Max</a:t>
              </a:r>
            </a:p>
          </p:txBody>
        </p:sp>
        <p:sp>
          <p:nvSpPr>
            <p:cNvPr id="32890" name="Line 121"/>
            <p:cNvSpPr>
              <a:spLocks noChangeShapeType="1"/>
            </p:cNvSpPr>
            <p:nvPr/>
          </p:nvSpPr>
          <p:spPr bwMode="auto">
            <a:xfrm>
              <a:off x="3248" y="1396"/>
              <a:ext cx="0" cy="2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32891" name="Line 122"/>
            <p:cNvSpPr>
              <a:spLocks noChangeShapeType="1"/>
            </p:cNvSpPr>
            <p:nvPr/>
          </p:nvSpPr>
          <p:spPr bwMode="auto">
            <a:xfrm>
              <a:off x="3680" y="1396"/>
              <a:ext cx="0" cy="2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sp>
          <p:nvSpPr>
            <p:cNvPr id="32892" name="Text Box 123"/>
            <p:cNvSpPr txBox="1">
              <a:spLocks noChangeArrowheads="1"/>
            </p:cNvSpPr>
            <p:nvPr/>
          </p:nvSpPr>
          <p:spPr bwMode="auto">
            <a:xfrm>
              <a:off x="2208" y="1596"/>
              <a:ext cx="576" cy="528"/>
            </a:xfrm>
            <a:prstGeom prst="rect">
              <a:avLst/>
            </a:prstGeom>
            <a:solidFill>
              <a:srgbClr val="FFFFFF"/>
            </a:solidFill>
            <a:ln w="9525">
              <a:solidFill>
                <a:srgbClr val="000000"/>
              </a:solidFill>
              <a:miter lim="800000"/>
              <a:headEnd/>
              <a:tailEnd/>
            </a:ln>
          </p:spPr>
          <p:txBody>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r>
                <a:rPr lang="en-US" sz="1200" b="0" i="0">
                  <a:latin typeface="Times New Roman" panose="02020603050405020304" pitchFamily="18" charset="0"/>
                </a:rPr>
                <a:t>Trip Time for Low Arcing Fault</a:t>
              </a:r>
            </a:p>
          </p:txBody>
        </p:sp>
        <p:sp>
          <p:nvSpPr>
            <p:cNvPr id="32893" name="Line 124"/>
            <p:cNvSpPr>
              <a:spLocks noChangeShapeType="1"/>
            </p:cNvSpPr>
            <p:nvPr/>
          </p:nvSpPr>
          <p:spPr bwMode="auto">
            <a:xfrm>
              <a:off x="2784" y="1680"/>
              <a:ext cx="398" cy="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gr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2018275884"/>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1295400" y="274638"/>
            <a:ext cx="7086600" cy="582969"/>
          </a:xfrm>
        </p:spPr>
        <p:txBody>
          <a:bodyPr>
            <a:normAutofit/>
          </a:bodyPr>
          <a:lstStyle/>
          <a:p>
            <a:pPr algn="ctr" eaLnBrk="1" hangingPunct="1"/>
            <a:r>
              <a:rPr lang="en-US" dirty="0" smtClean="0">
                <a:solidFill>
                  <a:schemeClr val="bg1"/>
                </a:solidFill>
                <a:effectLst/>
              </a:rPr>
              <a:t>Arc Flash Incident</a:t>
            </a:r>
          </a:p>
        </p:txBody>
      </p:sp>
      <p:sp>
        <p:nvSpPr>
          <p:cNvPr id="33796" name="Rectangle 3"/>
          <p:cNvSpPr>
            <a:spLocks noGrp="1" noChangeArrowheads="1"/>
          </p:cNvSpPr>
          <p:nvPr>
            <p:ph idx="1"/>
          </p:nvPr>
        </p:nvSpPr>
        <p:spPr>
          <a:noFill/>
        </p:spPr>
        <p:txBody>
          <a:bodyPr/>
          <a:lstStyle/>
          <a:p>
            <a:pPr algn="l" eaLnBrk="1" hangingPunct="1"/>
            <a:endParaRPr lang="en-US" sz="2400" dirty="0" smtClean="0"/>
          </a:p>
          <a:p>
            <a:pPr algn="l" eaLnBrk="1" hangingPunct="1"/>
            <a:endParaRPr lang="en-US" sz="2400" dirty="0" smtClean="0"/>
          </a:p>
          <a:p>
            <a:pPr algn="l" eaLnBrk="1" hangingPunct="1"/>
            <a:r>
              <a:rPr lang="en-US" sz="2400" dirty="0" smtClean="0"/>
              <a:t>480 Volt System</a:t>
            </a:r>
          </a:p>
          <a:p>
            <a:pPr algn="l" eaLnBrk="1" hangingPunct="1"/>
            <a:r>
              <a:rPr lang="en-US" sz="2400" dirty="0" smtClean="0"/>
              <a:t>22,600 Amp Symmetrical Fault</a:t>
            </a:r>
          </a:p>
          <a:p>
            <a:pPr algn="l" eaLnBrk="1" hangingPunct="1"/>
            <a:r>
              <a:rPr lang="en-US" sz="2400" dirty="0" smtClean="0"/>
              <a:t>Motor Controller Enclosure</a:t>
            </a:r>
          </a:p>
          <a:p>
            <a:pPr algn="l" eaLnBrk="1" hangingPunct="1"/>
            <a:r>
              <a:rPr lang="en-US" sz="2400" dirty="0" smtClean="0"/>
              <a:t>6-Cycle Arcing Fault (0.1 sec)</a:t>
            </a:r>
          </a:p>
          <a:p>
            <a:pPr algn="l" eaLnBrk="1" hangingPunct="1"/>
            <a:endParaRPr lang="en-US" sz="2400" dirty="0" smtClean="0"/>
          </a:p>
          <a:p>
            <a:pPr eaLnBrk="1" hangingPunct="1"/>
            <a:endParaRPr lang="en-US" dirty="0" smtClean="0"/>
          </a:p>
        </p:txBody>
      </p:sp>
      <p:sp>
        <p:nvSpPr>
          <p:cNvPr id="2" name="Date Placeholder 1"/>
          <p:cNvSpPr>
            <a:spLocks noGrp="1"/>
          </p:cNvSpPr>
          <p:nvPr>
            <p:ph type="dt" sz="half" idx="10"/>
          </p:nvPr>
        </p:nvSpPr>
        <p:spPr/>
        <p:txBody>
          <a:bodyPr/>
          <a:lstStyle/>
          <a:p>
            <a:fld id="{6EEF9F00-6E4D-4B86-8A7B-616F8C7EBA7D}"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1336665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descr="SB Test 4 Numbe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3"/>
          <p:cNvSpPr txBox="1">
            <a:spLocks noChangeArrowheads="1"/>
          </p:cNvSpPr>
          <p:nvPr/>
        </p:nvSpPr>
        <p:spPr bwMode="auto">
          <a:xfrm>
            <a:off x="7439025" y="6384925"/>
            <a:ext cx="1704975" cy="473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50000"/>
              </a:spcBef>
            </a:pPr>
            <a:r>
              <a:rPr lang="en-US" sz="1000" b="0" i="0">
                <a:latin typeface="Times New Roman" panose="02020603050405020304" pitchFamily="18" charset="0"/>
              </a:rPr>
              <a:t>Copyright IEEE</a:t>
            </a:r>
          </a:p>
          <a:p>
            <a:pPr algn="ctr">
              <a:spcBef>
                <a:spcPct val="50000"/>
              </a:spcBef>
            </a:pPr>
            <a:r>
              <a:rPr lang="en-US" sz="1000" b="0" i="0">
                <a:latin typeface="Times New Roman" panose="02020603050405020304" pitchFamily="18" charset="0"/>
              </a:rPr>
              <a:t>Used by Permission</a:t>
            </a:r>
          </a:p>
        </p:txBody>
      </p:sp>
      <p:sp>
        <p:nvSpPr>
          <p:cNvPr id="2" name="Date Placeholder 1"/>
          <p:cNvSpPr>
            <a:spLocks noGrp="1"/>
          </p:cNvSpPr>
          <p:nvPr>
            <p:ph type="dt" sz="half" idx="10"/>
          </p:nvPr>
        </p:nvSpPr>
        <p:spPr/>
        <p:txBody>
          <a:bodyPr/>
          <a:lstStyle/>
          <a:p>
            <a:fld id="{39FE2264-A398-4161-96F1-E041CAD1D2D3}"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570163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SB Test 4 Number 2"/>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3"/>
          <p:cNvSpPr txBox="1">
            <a:spLocks noChangeArrowheads="1"/>
          </p:cNvSpPr>
          <p:nvPr/>
        </p:nvSpPr>
        <p:spPr bwMode="auto">
          <a:xfrm>
            <a:off x="7439025" y="6380163"/>
            <a:ext cx="1704975" cy="473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50000"/>
              </a:spcBef>
            </a:pPr>
            <a:r>
              <a:rPr lang="en-US" sz="1000" b="0" i="0">
                <a:latin typeface="Times New Roman" panose="02020603050405020304" pitchFamily="18" charset="0"/>
              </a:rPr>
              <a:t>Copyright IEEE</a:t>
            </a:r>
          </a:p>
          <a:p>
            <a:pPr algn="ctr">
              <a:spcBef>
                <a:spcPct val="50000"/>
              </a:spcBef>
            </a:pPr>
            <a:r>
              <a:rPr lang="en-US" sz="1000" b="0" i="0">
                <a:latin typeface="Times New Roman" panose="02020603050405020304" pitchFamily="18" charset="0"/>
              </a:rPr>
              <a:t>Used by Permission</a:t>
            </a:r>
          </a:p>
        </p:txBody>
      </p:sp>
      <p:sp>
        <p:nvSpPr>
          <p:cNvPr id="35845" name="Text Box 4"/>
          <p:cNvSpPr txBox="1">
            <a:spLocks noChangeArrowheads="1"/>
          </p:cNvSpPr>
          <p:nvPr/>
        </p:nvSpPr>
        <p:spPr bwMode="auto">
          <a:xfrm>
            <a:off x="152400" y="152400"/>
            <a:ext cx="1768475" cy="466725"/>
          </a:xfrm>
          <a:prstGeom prst="rect">
            <a:avLst/>
          </a:prstGeom>
          <a:solidFill>
            <a:schemeClr val="bg1"/>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b="0" i="0">
                <a:solidFill>
                  <a:srgbClr val="FF0000"/>
                </a:solidFill>
                <a:latin typeface="Arial" panose="020B0604020202020204" pitchFamily="34" charset="0"/>
              </a:rPr>
              <a:t>First Cycle</a:t>
            </a:r>
          </a:p>
        </p:txBody>
      </p:sp>
      <p:sp>
        <p:nvSpPr>
          <p:cNvPr id="2" name="Date Placeholder 1"/>
          <p:cNvSpPr>
            <a:spLocks noGrp="1"/>
          </p:cNvSpPr>
          <p:nvPr>
            <p:ph type="dt" sz="half" idx="10"/>
          </p:nvPr>
        </p:nvSpPr>
        <p:spPr/>
        <p:txBody>
          <a:bodyPr/>
          <a:lstStyle/>
          <a:p>
            <a:fld id="{1ECD36B7-012D-4795-BB8F-EF700F74CBD2}"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7795576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B Test 4 Number 3"/>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3"/>
          <p:cNvSpPr txBox="1">
            <a:spLocks noChangeArrowheads="1"/>
          </p:cNvSpPr>
          <p:nvPr/>
        </p:nvSpPr>
        <p:spPr bwMode="auto">
          <a:xfrm>
            <a:off x="7439025" y="6380163"/>
            <a:ext cx="1704975" cy="473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50000"/>
              </a:spcBef>
            </a:pPr>
            <a:r>
              <a:rPr lang="en-US" sz="1000" b="0" i="0">
                <a:latin typeface="Times New Roman" panose="02020603050405020304" pitchFamily="18" charset="0"/>
              </a:rPr>
              <a:t>Copyright IEEE</a:t>
            </a:r>
          </a:p>
          <a:p>
            <a:pPr algn="ctr">
              <a:spcBef>
                <a:spcPct val="50000"/>
              </a:spcBef>
            </a:pPr>
            <a:r>
              <a:rPr lang="en-US" sz="1000" b="0" i="0">
                <a:latin typeface="Times New Roman" panose="02020603050405020304" pitchFamily="18" charset="0"/>
              </a:rPr>
              <a:t>Used by Permission</a:t>
            </a:r>
          </a:p>
        </p:txBody>
      </p:sp>
      <p:sp>
        <p:nvSpPr>
          <p:cNvPr id="36869" name="Text Box 4"/>
          <p:cNvSpPr txBox="1">
            <a:spLocks noChangeArrowheads="1"/>
          </p:cNvSpPr>
          <p:nvPr/>
        </p:nvSpPr>
        <p:spPr bwMode="auto">
          <a:xfrm>
            <a:off x="152400" y="152400"/>
            <a:ext cx="2133600" cy="466725"/>
          </a:xfrm>
          <a:prstGeom prst="rect">
            <a:avLst/>
          </a:prstGeom>
          <a:solidFill>
            <a:schemeClr val="bg1"/>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b="0" i="0">
                <a:solidFill>
                  <a:srgbClr val="FF0000"/>
                </a:solidFill>
                <a:latin typeface="Arial" panose="020B0604020202020204" pitchFamily="34" charset="0"/>
              </a:rPr>
              <a:t>Second Cycle</a:t>
            </a:r>
          </a:p>
        </p:txBody>
      </p:sp>
      <p:sp>
        <p:nvSpPr>
          <p:cNvPr id="2" name="Date Placeholder 1"/>
          <p:cNvSpPr>
            <a:spLocks noGrp="1"/>
          </p:cNvSpPr>
          <p:nvPr>
            <p:ph type="dt" sz="half" idx="10"/>
          </p:nvPr>
        </p:nvSpPr>
        <p:spPr/>
        <p:txBody>
          <a:bodyPr/>
          <a:lstStyle/>
          <a:p>
            <a:fld id="{86816EFC-E008-4B0C-B7CC-A7ABF85ED364}"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10483861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SB Test 4 Number 4"/>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3"/>
          <p:cNvSpPr txBox="1">
            <a:spLocks noChangeArrowheads="1"/>
          </p:cNvSpPr>
          <p:nvPr/>
        </p:nvSpPr>
        <p:spPr bwMode="auto">
          <a:xfrm>
            <a:off x="7439025" y="6380163"/>
            <a:ext cx="1704975" cy="473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50000"/>
              </a:spcBef>
            </a:pPr>
            <a:r>
              <a:rPr lang="en-US" sz="1000" b="0" i="0">
                <a:latin typeface="Times New Roman" panose="02020603050405020304" pitchFamily="18" charset="0"/>
              </a:rPr>
              <a:t>Copyright IEEE</a:t>
            </a:r>
          </a:p>
          <a:p>
            <a:pPr algn="ctr">
              <a:spcBef>
                <a:spcPct val="50000"/>
              </a:spcBef>
            </a:pPr>
            <a:r>
              <a:rPr lang="en-US" sz="1000" b="0" i="0">
                <a:latin typeface="Times New Roman" panose="02020603050405020304" pitchFamily="18" charset="0"/>
              </a:rPr>
              <a:t>Used by Permission</a:t>
            </a:r>
          </a:p>
        </p:txBody>
      </p:sp>
      <p:sp>
        <p:nvSpPr>
          <p:cNvPr id="37893" name="Text Box 4"/>
          <p:cNvSpPr txBox="1">
            <a:spLocks noChangeArrowheads="1"/>
          </p:cNvSpPr>
          <p:nvPr/>
        </p:nvSpPr>
        <p:spPr bwMode="auto">
          <a:xfrm>
            <a:off x="152400" y="152400"/>
            <a:ext cx="1768475" cy="466725"/>
          </a:xfrm>
          <a:prstGeom prst="rect">
            <a:avLst/>
          </a:prstGeom>
          <a:solidFill>
            <a:schemeClr val="bg1"/>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b="0" i="0">
                <a:solidFill>
                  <a:srgbClr val="FF0000"/>
                </a:solidFill>
                <a:latin typeface="Arial" panose="020B0604020202020204" pitchFamily="34" charset="0"/>
              </a:rPr>
              <a:t>Third Cycle</a:t>
            </a:r>
          </a:p>
        </p:txBody>
      </p:sp>
      <p:sp>
        <p:nvSpPr>
          <p:cNvPr id="2" name="Date Placeholder 1"/>
          <p:cNvSpPr>
            <a:spLocks noGrp="1"/>
          </p:cNvSpPr>
          <p:nvPr>
            <p:ph type="dt" sz="half" idx="10"/>
          </p:nvPr>
        </p:nvSpPr>
        <p:spPr/>
        <p:txBody>
          <a:bodyPr/>
          <a:lstStyle/>
          <a:p>
            <a:fld id="{56CDC7D5-552F-4B49-B7EE-76727E0FC745}"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6572717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SB Test 4 Number 5"/>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p:cNvSpPr txBox="1">
            <a:spLocks noChangeArrowheads="1"/>
          </p:cNvSpPr>
          <p:nvPr/>
        </p:nvSpPr>
        <p:spPr bwMode="auto">
          <a:xfrm>
            <a:off x="7439025" y="6380163"/>
            <a:ext cx="1704975" cy="473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50000"/>
              </a:spcBef>
            </a:pPr>
            <a:r>
              <a:rPr lang="en-US" sz="1000" b="0" i="0">
                <a:latin typeface="Times New Roman" panose="02020603050405020304" pitchFamily="18" charset="0"/>
              </a:rPr>
              <a:t>Copyright IEEE</a:t>
            </a:r>
          </a:p>
          <a:p>
            <a:pPr algn="ctr">
              <a:spcBef>
                <a:spcPct val="50000"/>
              </a:spcBef>
            </a:pPr>
            <a:r>
              <a:rPr lang="en-US" sz="1000" b="0" i="0">
                <a:latin typeface="Times New Roman" panose="02020603050405020304" pitchFamily="18" charset="0"/>
              </a:rPr>
              <a:t>Used by Permission</a:t>
            </a:r>
          </a:p>
        </p:txBody>
      </p:sp>
      <p:sp>
        <p:nvSpPr>
          <p:cNvPr id="38917" name="Text Box 4"/>
          <p:cNvSpPr txBox="1">
            <a:spLocks noChangeArrowheads="1"/>
          </p:cNvSpPr>
          <p:nvPr/>
        </p:nvSpPr>
        <p:spPr bwMode="auto">
          <a:xfrm>
            <a:off x="152400" y="152400"/>
            <a:ext cx="2133600" cy="466725"/>
          </a:xfrm>
          <a:prstGeom prst="rect">
            <a:avLst/>
          </a:prstGeom>
          <a:solidFill>
            <a:schemeClr val="bg1"/>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b="0" i="0">
                <a:solidFill>
                  <a:srgbClr val="FF0000"/>
                </a:solidFill>
                <a:latin typeface="Arial" panose="020B0604020202020204" pitchFamily="34" charset="0"/>
              </a:rPr>
              <a:t>Fourth Cycle</a:t>
            </a:r>
          </a:p>
        </p:txBody>
      </p:sp>
      <p:sp>
        <p:nvSpPr>
          <p:cNvPr id="2" name="Date Placeholder 1"/>
          <p:cNvSpPr>
            <a:spLocks noGrp="1"/>
          </p:cNvSpPr>
          <p:nvPr>
            <p:ph type="dt" sz="half" idx="10"/>
          </p:nvPr>
        </p:nvSpPr>
        <p:spPr/>
        <p:txBody>
          <a:bodyPr/>
          <a:lstStyle/>
          <a:p>
            <a:fld id="{76DA918A-B14F-4EE0-A3ED-773B1A87F5E8}"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83425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descr="SB Test 4 Number 6"/>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3"/>
          <p:cNvSpPr txBox="1">
            <a:spLocks noChangeArrowheads="1"/>
          </p:cNvSpPr>
          <p:nvPr/>
        </p:nvSpPr>
        <p:spPr bwMode="auto">
          <a:xfrm>
            <a:off x="7439025" y="6380163"/>
            <a:ext cx="1704975" cy="473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50000"/>
              </a:spcBef>
            </a:pPr>
            <a:r>
              <a:rPr lang="en-US" sz="1000" b="0" i="0">
                <a:latin typeface="Times New Roman" panose="02020603050405020304" pitchFamily="18" charset="0"/>
              </a:rPr>
              <a:t>Copyright IEEE</a:t>
            </a:r>
          </a:p>
          <a:p>
            <a:pPr algn="ctr">
              <a:spcBef>
                <a:spcPct val="50000"/>
              </a:spcBef>
            </a:pPr>
            <a:r>
              <a:rPr lang="en-US" sz="1000" b="0" i="0">
                <a:latin typeface="Times New Roman" panose="02020603050405020304" pitchFamily="18" charset="0"/>
              </a:rPr>
              <a:t>Used by Permission</a:t>
            </a:r>
          </a:p>
        </p:txBody>
      </p:sp>
      <p:sp>
        <p:nvSpPr>
          <p:cNvPr id="39941" name="Text Box 4"/>
          <p:cNvSpPr txBox="1">
            <a:spLocks noChangeArrowheads="1"/>
          </p:cNvSpPr>
          <p:nvPr/>
        </p:nvSpPr>
        <p:spPr bwMode="auto">
          <a:xfrm>
            <a:off x="152400" y="152400"/>
            <a:ext cx="1768475" cy="466725"/>
          </a:xfrm>
          <a:prstGeom prst="rect">
            <a:avLst/>
          </a:prstGeom>
          <a:solidFill>
            <a:schemeClr val="bg1"/>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b="0" i="0">
                <a:solidFill>
                  <a:srgbClr val="FF0000"/>
                </a:solidFill>
                <a:latin typeface="Arial" panose="020B0604020202020204" pitchFamily="34" charset="0"/>
              </a:rPr>
              <a:t>Fifth Cycle</a:t>
            </a:r>
          </a:p>
        </p:txBody>
      </p:sp>
      <p:sp>
        <p:nvSpPr>
          <p:cNvPr id="2" name="Date Placeholder 1"/>
          <p:cNvSpPr>
            <a:spLocks noGrp="1"/>
          </p:cNvSpPr>
          <p:nvPr>
            <p:ph type="dt" sz="half" idx="10"/>
          </p:nvPr>
        </p:nvSpPr>
        <p:spPr/>
        <p:txBody>
          <a:bodyPr/>
          <a:lstStyle/>
          <a:p>
            <a:fld id="{8D0E1C85-C24C-4458-8520-C973E68244F0}"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3836315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1600200"/>
            <a:ext cx="2667000" cy="3157079"/>
          </a:xfrm>
          <a:prstGeom prst="rect">
            <a:avLst/>
          </a:prstGeom>
        </p:spPr>
      </p:pic>
      <p:sp>
        <p:nvSpPr>
          <p:cNvPr id="3" name="Title 2"/>
          <p:cNvSpPr>
            <a:spLocks noGrp="1"/>
          </p:cNvSpPr>
          <p:nvPr>
            <p:ph type="title"/>
          </p:nvPr>
        </p:nvSpPr>
        <p:spPr>
          <a:xfrm>
            <a:off x="2362200" y="228599"/>
            <a:ext cx="6019800" cy="567699"/>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dirty="0" smtClean="0"/>
              <a:t>Company Highlights</a:t>
            </a:r>
            <a:endParaRPr lang="en-IN" dirty="0"/>
          </a:p>
        </p:txBody>
      </p:sp>
      <p:sp>
        <p:nvSpPr>
          <p:cNvPr id="2" name="Content Placeholder 1"/>
          <p:cNvSpPr>
            <a:spLocks noGrp="1"/>
          </p:cNvSpPr>
          <p:nvPr>
            <p:ph idx="1"/>
          </p:nvPr>
        </p:nvSpPr>
        <p:spPr>
          <a:xfrm>
            <a:off x="914400" y="1295399"/>
            <a:ext cx="6477000" cy="5243513"/>
          </a:xfrm>
          <a:noFill/>
        </p:spPr>
        <p:txBody>
          <a:bodyPr>
            <a:noAutofit/>
          </a:bodyPr>
          <a:lstStyle/>
          <a:p>
            <a:r>
              <a:rPr lang="en-US" sz="2200" dirty="0">
                <a:ea typeface="Verdana" pitchFamily="34" charset="0"/>
                <a:cs typeface="Verdana" pitchFamily="34" charset="0"/>
              </a:rPr>
              <a:t>Successfully completed the project funded by world bank in Africa</a:t>
            </a:r>
            <a:r>
              <a:rPr lang="en-US" sz="2200" dirty="0" smtClean="0">
                <a:ea typeface="Verdana" pitchFamily="34" charset="0"/>
                <a:cs typeface="Verdana" pitchFamily="34" charset="0"/>
              </a:rPr>
              <a:t>.</a:t>
            </a:r>
            <a:endParaRPr lang="en-US" sz="2200" dirty="0">
              <a:ea typeface="Verdana" pitchFamily="34" charset="0"/>
              <a:cs typeface="Verdana" pitchFamily="34" charset="0"/>
            </a:endParaRPr>
          </a:p>
          <a:p>
            <a:r>
              <a:rPr lang="en-US" sz="2200" dirty="0" smtClean="0">
                <a:ea typeface="Verdana" pitchFamily="34" charset="0"/>
                <a:cs typeface="Verdana" pitchFamily="34" charset="0"/>
              </a:rPr>
              <a:t>First </a:t>
            </a:r>
            <a:r>
              <a:rPr lang="en-US" sz="2200" dirty="0">
                <a:ea typeface="Verdana" pitchFamily="34" charset="0"/>
                <a:cs typeface="Verdana" pitchFamily="34" charset="0"/>
              </a:rPr>
              <a:t>company in the world to automate the system study(arcflash, Earthing etc.,) process using latest technology</a:t>
            </a:r>
            <a:r>
              <a:rPr lang="en-US" sz="2200" dirty="0" smtClean="0">
                <a:ea typeface="Verdana" pitchFamily="34" charset="0"/>
                <a:cs typeface="Verdana" pitchFamily="34" charset="0"/>
              </a:rPr>
              <a:t>.</a:t>
            </a:r>
            <a:endParaRPr lang="en-US" sz="2200" dirty="0">
              <a:ea typeface="Verdana" pitchFamily="34" charset="0"/>
              <a:cs typeface="Verdana" pitchFamily="34" charset="0"/>
            </a:endParaRPr>
          </a:p>
          <a:p>
            <a:r>
              <a:rPr lang="en-US" sz="2200" dirty="0" smtClean="0">
                <a:ea typeface="Verdana" pitchFamily="34" charset="0"/>
                <a:cs typeface="Verdana" pitchFamily="34" charset="0"/>
              </a:rPr>
              <a:t>The </a:t>
            </a:r>
            <a:r>
              <a:rPr lang="en-US" sz="2200" dirty="0">
                <a:ea typeface="Verdana" pitchFamily="34" charset="0"/>
                <a:cs typeface="Verdana" pitchFamily="34" charset="0"/>
              </a:rPr>
              <a:t>Unique and the first solution provider for GIS </a:t>
            </a:r>
            <a:r>
              <a:rPr lang="en-US" sz="2200" dirty="0" smtClean="0">
                <a:ea typeface="Verdana" pitchFamily="34" charset="0"/>
                <a:cs typeface="Verdana" pitchFamily="34" charset="0"/>
              </a:rPr>
              <a:t>and </a:t>
            </a:r>
            <a:r>
              <a:rPr lang="en-US" sz="2200" dirty="0">
                <a:ea typeface="Verdana" pitchFamily="34" charset="0"/>
                <a:cs typeface="Verdana" pitchFamily="34" charset="0"/>
              </a:rPr>
              <a:t>electrical system integration</a:t>
            </a:r>
            <a:r>
              <a:rPr lang="en-US" sz="2200" dirty="0" smtClean="0">
                <a:ea typeface="Verdana" pitchFamily="34" charset="0"/>
                <a:cs typeface="Verdana" pitchFamily="34" charset="0"/>
              </a:rPr>
              <a:t>.</a:t>
            </a:r>
            <a:endParaRPr lang="en-US" sz="2200" dirty="0">
              <a:ea typeface="Verdana" pitchFamily="34" charset="0"/>
              <a:cs typeface="Verdana" pitchFamily="34" charset="0"/>
            </a:endParaRPr>
          </a:p>
          <a:p>
            <a:r>
              <a:rPr lang="en-US" sz="2200" dirty="0" smtClean="0">
                <a:ea typeface="Verdana" pitchFamily="34" charset="0"/>
                <a:cs typeface="Verdana" pitchFamily="34" charset="0"/>
              </a:rPr>
              <a:t>Deployed </a:t>
            </a:r>
            <a:r>
              <a:rPr lang="en-US" sz="2200" dirty="0">
                <a:ea typeface="Verdana" pitchFamily="34" charset="0"/>
                <a:cs typeface="Verdana" pitchFamily="34" charset="0"/>
              </a:rPr>
              <a:t>more than 100 mobile applications for clients</a:t>
            </a:r>
            <a:r>
              <a:rPr lang="en-US" sz="2200" dirty="0" smtClean="0">
                <a:ea typeface="Verdana" pitchFamily="34" charset="0"/>
                <a:cs typeface="Verdana" pitchFamily="34" charset="0"/>
              </a:rPr>
              <a:t>.</a:t>
            </a:r>
            <a:endParaRPr lang="en-US" sz="2200" dirty="0">
              <a:ea typeface="Verdana" pitchFamily="34" charset="0"/>
              <a:cs typeface="Verdana" pitchFamily="34" charset="0"/>
            </a:endParaRPr>
          </a:p>
          <a:p>
            <a:r>
              <a:rPr lang="en-US" sz="2200" dirty="0" smtClean="0">
                <a:ea typeface="Verdana" pitchFamily="34" charset="0"/>
                <a:cs typeface="Verdana" pitchFamily="34" charset="0"/>
              </a:rPr>
              <a:t>Introduced </a:t>
            </a:r>
            <a:r>
              <a:rPr lang="en-US" sz="2200" dirty="0">
                <a:ea typeface="Verdana" pitchFamily="34" charset="0"/>
                <a:cs typeface="Verdana" pitchFamily="34" charset="0"/>
              </a:rPr>
              <a:t>the revolutionary way of work in GIS using android and cloud technology</a:t>
            </a:r>
            <a:r>
              <a:rPr lang="en-US" sz="2200" dirty="0" smtClean="0">
                <a:ea typeface="Verdana" pitchFamily="34" charset="0"/>
                <a:cs typeface="Verdana" pitchFamily="34" charset="0"/>
              </a:rPr>
              <a:t>.</a:t>
            </a:r>
            <a:endParaRPr lang="en-US" sz="2200" dirty="0">
              <a:ea typeface="Verdana" pitchFamily="34" charset="0"/>
              <a:cs typeface="Verdana" pitchFamily="34" charset="0"/>
            </a:endParaRPr>
          </a:p>
          <a:p>
            <a:r>
              <a:rPr lang="en-US" sz="2200" dirty="0" smtClean="0">
                <a:ea typeface="Verdana" pitchFamily="34" charset="0"/>
                <a:cs typeface="Verdana" pitchFamily="34" charset="0"/>
              </a:rPr>
              <a:t>Integrated </a:t>
            </a:r>
            <a:r>
              <a:rPr lang="en-US" sz="2200" dirty="0">
                <a:ea typeface="Verdana" pitchFamily="34" charset="0"/>
                <a:cs typeface="Verdana" pitchFamily="34" charset="0"/>
              </a:rPr>
              <a:t>safety with technology for Industries and institutions</a:t>
            </a:r>
            <a:r>
              <a:rPr lang="en-US" sz="2200" dirty="0" smtClean="0">
                <a:ea typeface="Verdana" pitchFamily="34" charset="0"/>
                <a:cs typeface="Verdana" pitchFamily="34" charset="0"/>
              </a:rPr>
              <a:t>.</a:t>
            </a:r>
            <a:endParaRPr lang="en-US" sz="2200" dirty="0">
              <a:ea typeface="Verdana" pitchFamily="34" charset="0"/>
              <a:cs typeface="Verdana" pitchFamily="34" charset="0"/>
            </a:endParaRPr>
          </a:p>
          <a:p>
            <a:r>
              <a:rPr lang="en-US" sz="2200" dirty="0" smtClean="0">
                <a:ea typeface="Verdana" pitchFamily="34" charset="0"/>
                <a:cs typeface="Verdana" pitchFamily="34" charset="0"/>
              </a:rPr>
              <a:t>Placed </a:t>
            </a:r>
            <a:r>
              <a:rPr lang="en-US" sz="2200" dirty="0">
                <a:ea typeface="Verdana" pitchFamily="34" charset="0"/>
                <a:cs typeface="Verdana" pitchFamily="34" charset="0"/>
              </a:rPr>
              <a:t>more than 100 Consultants in various parts of globe for different domains.</a:t>
            </a:r>
            <a:endParaRPr lang="en-IN" sz="2200" dirty="0">
              <a:ea typeface="Verdana" pitchFamily="34" charset="0"/>
              <a:cs typeface="Verdana" pitchFamily="34" charset="0"/>
            </a:endParaRPr>
          </a:p>
        </p:txBody>
      </p:sp>
      <p:sp>
        <p:nvSpPr>
          <p:cNvPr id="4" name="Date Placeholder 3"/>
          <p:cNvSpPr>
            <a:spLocks noGrp="1"/>
          </p:cNvSpPr>
          <p:nvPr>
            <p:ph type="dt" sz="half" idx="10"/>
          </p:nvPr>
        </p:nvSpPr>
        <p:spPr/>
        <p:txBody>
          <a:bodyPr/>
          <a:lstStyle/>
          <a:p>
            <a:fld id="{D99CC8BA-82C6-45E1-85C3-847DD3ADD158}" type="datetime1">
              <a:rPr lang="en-US" smtClean="0"/>
              <a:t>28-Dec-16</a:t>
            </a:fld>
            <a:endParaRPr lang="en-US"/>
          </a:p>
        </p:txBody>
      </p:sp>
      <p:sp>
        <p:nvSpPr>
          <p:cNvPr id="5" name="Footer Placeholder 4"/>
          <p:cNvSpPr>
            <a:spLocks noGrp="1"/>
          </p:cNvSpPr>
          <p:nvPr>
            <p:ph type="ftr" sz="quarter" idx="11"/>
          </p:nvPr>
        </p:nvSpPr>
        <p:spPr/>
        <p:txBody>
          <a:bodyPr/>
          <a:lstStyle/>
          <a:p>
            <a:r>
              <a:rPr lang="en-US" smtClean="0"/>
              <a:t>www.vbengg.com</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422369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dissolv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SB Test 4 Number 7"/>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3"/>
          <p:cNvSpPr txBox="1">
            <a:spLocks noChangeArrowheads="1"/>
          </p:cNvSpPr>
          <p:nvPr/>
        </p:nvSpPr>
        <p:spPr bwMode="auto">
          <a:xfrm>
            <a:off x="7439025" y="6380163"/>
            <a:ext cx="1704975" cy="4730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a:spcBef>
                <a:spcPct val="50000"/>
              </a:spcBef>
            </a:pPr>
            <a:r>
              <a:rPr lang="en-US" sz="1000" b="0" i="0">
                <a:latin typeface="Times New Roman" panose="02020603050405020304" pitchFamily="18" charset="0"/>
              </a:rPr>
              <a:t>Copyright IEEE</a:t>
            </a:r>
          </a:p>
          <a:p>
            <a:pPr algn="ctr">
              <a:spcBef>
                <a:spcPct val="50000"/>
              </a:spcBef>
            </a:pPr>
            <a:r>
              <a:rPr lang="en-US" sz="1000" b="0" i="0">
                <a:latin typeface="Times New Roman" panose="02020603050405020304" pitchFamily="18" charset="0"/>
              </a:rPr>
              <a:t>Used by Permission</a:t>
            </a:r>
          </a:p>
        </p:txBody>
      </p:sp>
      <p:sp>
        <p:nvSpPr>
          <p:cNvPr id="40965" name="Text Box 4"/>
          <p:cNvSpPr txBox="1">
            <a:spLocks noChangeArrowheads="1"/>
          </p:cNvSpPr>
          <p:nvPr/>
        </p:nvSpPr>
        <p:spPr bwMode="auto">
          <a:xfrm>
            <a:off x="152400" y="152400"/>
            <a:ext cx="1768475" cy="466725"/>
          </a:xfrm>
          <a:prstGeom prst="rect">
            <a:avLst/>
          </a:prstGeom>
          <a:solidFill>
            <a:schemeClr val="bg1"/>
          </a:solidFill>
          <a:ln w="952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b="0" i="0">
                <a:solidFill>
                  <a:srgbClr val="FF0000"/>
                </a:solidFill>
                <a:latin typeface="Arial" panose="020B0604020202020204" pitchFamily="34" charset="0"/>
              </a:rPr>
              <a:t>Sixth Cycle</a:t>
            </a:r>
          </a:p>
        </p:txBody>
      </p:sp>
      <p:sp>
        <p:nvSpPr>
          <p:cNvPr id="2" name="Date Placeholder 1"/>
          <p:cNvSpPr>
            <a:spLocks noGrp="1"/>
          </p:cNvSpPr>
          <p:nvPr>
            <p:ph type="dt" sz="half" idx="10"/>
          </p:nvPr>
        </p:nvSpPr>
        <p:spPr/>
        <p:txBody>
          <a:bodyPr/>
          <a:lstStyle/>
          <a:p>
            <a:fld id="{2AACF1B7-E071-4517-B567-FDE99FC27A63}"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135047932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71700" y="340450"/>
            <a:ext cx="6972300" cy="639762"/>
          </a:xfrm>
        </p:spPr>
        <p:style>
          <a:lnRef idx="0">
            <a:schemeClr val="accent6"/>
          </a:lnRef>
          <a:fillRef idx="3">
            <a:schemeClr val="accent6"/>
          </a:fillRef>
          <a:effectRef idx="3">
            <a:schemeClr val="accent6"/>
          </a:effectRef>
          <a:fontRef idx="minor">
            <a:schemeClr val="lt1"/>
          </a:fontRef>
        </p:style>
        <p:txBody>
          <a:bodyPr>
            <a:normAutofit fontScale="90000"/>
          </a:bodyPr>
          <a:lstStyle/>
          <a:p>
            <a:pPr algn="ctr" eaLnBrk="1" fontAlgn="auto" hangingPunct="1">
              <a:spcAft>
                <a:spcPts val="0"/>
              </a:spcAft>
              <a:defRPr/>
            </a:pPr>
            <a:r>
              <a:rPr lang="en-US" sz="2400" dirty="0" smtClean="0">
                <a:solidFill>
                  <a:prstClr val="white"/>
                </a:solidFill>
              </a:rPr>
              <a:t>Solutions that Reduce Arc Flash Injuries and Damage</a:t>
            </a:r>
            <a:endParaRPr lang="en-IN" dirty="0"/>
          </a:p>
        </p:txBody>
      </p:sp>
      <p:sp>
        <p:nvSpPr>
          <p:cNvPr id="2" name="Content Placeholder 1"/>
          <p:cNvSpPr>
            <a:spLocks noGrp="1"/>
          </p:cNvSpPr>
          <p:nvPr>
            <p:ph idx="1"/>
          </p:nvPr>
        </p:nvSpPr>
        <p:spPr>
          <a:xfrm>
            <a:off x="685800" y="1295400"/>
            <a:ext cx="5029200" cy="4648200"/>
          </a:xfrm>
          <a:noFill/>
        </p:spPr>
        <p:txBody>
          <a:bodyPr>
            <a:normAutofit fontScale="55000" lnSpcReduction="20000"/>
          </a:bodyPr>
          <a:lstStyle/>
          <a:p>
            <a:pPr marL="365760" indent="-256032" eaLnBrk="1" fontAlgn="auto" hangingPunct="1">
              <a:spcAft>
                <a:spcPts val="0"/>
              </a:spcAft>
              <a:buFont typeface="Wingdings" pitchFamily="2" charset="2"/>
              <a:buChar char="Ø"/>
              <a:defRPr/>
            </a:pPr>
            <a:r>
              <a:rPr lang="en-US" sz="2800" dirty="0" smtClean="0"/>
              <a:t>Faster Clearing Time</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Reduce Available Fault Current</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Label Equipment </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Train Personnel</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Use PPE</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Minimize Risk with Good Safety Practices</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Move People Further Away</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Redirect Blast Energy</a:t>
            </a:r>
          </a:p>
          <a:p>
            <a:pPr marL="365760" indent="-256032" eaLnBrk="1" fontAlgn="auto" hangingPunct="1">
              <a:spcAft>
                <a:spcPts val="0"/>
              </a:spcAft>
              <a:buFont typeface="Wingdings" pitchFamily="2" charset="2"/>
              <a:buChar char="Ø"/>
              <a:defRPr/>
            </a:pPr>
            <a:endParaRPr lang="en-US" sz="2800" dirty="0" smtClean="0"/>
          </a:p>
          <a:p>
            <a:pPr marL="365760" indent="-256032" eaLnBrk="1" fontAlgn="auto" hangingPunct="1">
              <a:spcAft>
                <a:spcPts val="0"/>
              </a:spcAft>
              <a:buFont typeface="Wingdings" pitchFamily="2" charset="2"/>
              <a:buChar char="Ø"/>
              <a:defRPr/>
            </a:pPr>
            <a:r>
              <a:rPr lang="en-US" sz="2800" dirty="0" smtClean="0"/>
              <a:t> Prevent Fault</a:t>
            </a:r>
            <a:endParaRPr lang="en-US" sz="2800" dirty="0"/>
          </a:p>
        </p:txBody>
      </p:sp>
      <p:sp>
        <p:nvSpPr>
          <p:cNvPr id="35845" name="Date Placeholder 2"/>
          <p:cNvSpPr>
            <a:spLocks noGrp="1"/>
          </p:cNvSpPr>
          <p:nvPr>
            <p:ph type="dt" sz="half"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306B718F-ECDF-43E1-8911-A7149A8D246E}" type="datetime1">
              <a:rPr lang="en-US" smtClean="0"/>
              <a:t>28-Dec-16</a:t>
            </a:fld>
            <a:endParaRPr lang="en-US" dirty="0" smtClean="0"/>
          </a:p>
        </p:txBody>
      </p:sp>
      <p:sp>
        <p:nvSpPr>
          <p:cNvPr id="35846" name="Footer Placeholder 3"/>
          <p:cNvSpPr>
            <a:spLocks noGrp="1"/>
          </p:cNvSpPr>
          <p:nvPr>
            <p:ph type="ftr"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r>
              <a:rPr lang="en-US" smtClean="0"/>
              <a:t>www.vbengg.com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143000"/>
            <a:ext cx="2895600" cy="4343400"/>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413801842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1000"/>
                                        <p:tgtEl>
                                          <p:spTgt spid="2">
                                            <p:txEl>
                                              <p:pRg st="10" end="10"/>
                                            </p:txEl>
                                          </p:spTgt>
                                        </p:tgtEl>
                                      </p:cBhvr>
                                    </p:animEffect>
                                    <p:anim calcmode="lin" valueType="num">
                                      <p:cBhvr>
                                        <p:cTn id="4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Effect transition="in" filter="fade">
                                      <p:cBhvr>
                                        <p:cTn id="49" dur="1000"/>
                                        <p:tgtEl>
                                          <p:spTgt spid="2">
                                            <p:txEl>
                                              <p:pRg st="12" end="12"/>
                                            </p:txEl>
                                          </p:spTgt>
                                        </p:tgtEl>
                                      </p:cBhvr>
                                    </p:animEffect>
                                    <p:anim calcmode="lin" valueType="num">
                                      <p:cBhvr>
                                        <p:cTn id="5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14" end="14"/>
                                            </p:txEl>
                                          </p:spTgt>
                                        </p:tgtEl>
                                        <p:attrNameLst>
                                          <p:attrName>style.visibility</p:attrName>
                                        </p:attrNameLst>
                                      </p:cBhvr>
                                      <p:to>
                                        <p:strVal val="visible"/>
                                      </p:to>
                                    </p:set>
                                    <p:animEffect transition="in" filter="fade">
                                      <p:cBhvr>
                                        <p:cTn id="56" dur="1000"/>
                                        <p:tgtEl>
                                          <p:spTgt spid="2">
                                            <p:txEl>
                                              <p:pRg st="14" end="14"/>
                                            </p:txEl>
                                          </p:spTgt>
                                        </p:tgtEl>
                                      </p:cBhvr>
                                    </p:animEffect>
                                    <p:anim calcmode="lin" valueType="num">
                                      <p:cBhvr>
                                        <p:cTn id="57"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16" end="16"/>
                                            </p:txEl>
                                          </p:spTgt>
                                        </p:tgtEl>
                                        <p:attrNameLst>
                                          <p:attrName>style.visibility</p:attrName>
                                        </p:attrNameLst>
                                      </p:cBhvr>
                                      <p:to>
                                        <p:strVal val="visible"/>
                                      </p:to>
                                    </p:set>
                                    <p:animEffect transition="in" filter="fade">
                                      <p:cBhvr>
                                        <p:cTn id="63" dur="1000"/>
                                        <p:tgtEl>
                                          <p:spTgt spid="2">
                                            <p:txEl>
                                              <p:pRg st="16" end="16"/>
                                            </p:txEl>
                                          </p:spTgt>
                                        </p:tgtEl>
                                      </p:cBhvr>
                                    </p:animEffect>
                                    <p:anim calcmode="lin" valueType="num">
                                      <p:cBhvr>
                                        <p:cTn id="64"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274638"/>
            <a:ext cx="7086600" cy="582969"/>
          </a:xfrm>
        </p:spPr>
        <p:txBody>
          <a:bodyPr>
            <a:normAutofit/>
          </a:bodyPr>
          <a:lstStyle/>
          <a:p>
            <a:pPr algn="ctr"/>
            <a:r>
              <a:rPr lang="en-US" dirty="0" smtClean="0"/>
              <a:t>Report Structure</a:t>
            </a:r>
            <a:endParaRPr lang="en-IN" dirty="0"/>
          </a:p>
        </p:txBody>
      </p:sp>
      <p:sp>
        <p:nvSpPr>
          <p:cNvPr id="2" name="Content Placeholder 1"/>
          <p:cNvSpPr>
            <a:spLocks noGrp="1"/>
          </p:cNvSpPr>
          <p:nvPr>
            <p:ph idx="1"/>
          </p:nvPr>
        </p:nvSpPr>
        <p:spPr>
          <a:xfrm>
            <a:off x="4495800" y="1066800"/>
            <a:ext cx="4191000" cy="5486400"/>
          </a:xfrm>
        </p:spPr>
        <p:txBody>
          <a:bodyPr>
            <a:normAutofit fontScale="70000" lnSpcReduction="20000"/>
          </a:bodyPr>
          <a:lstStyle/>
          <a:p>
            <a:pPr lvl="0"/>
            <a:r>
              <a:rPr lang="en-US" sz="2800" dirty="0"/>
              <a:t>Executive Summary</a:t>
            </a:r>
            <a:endParaRPr lang="en-IN" sz="2800" dirty="0"/>
          </a:p>
          <a:p>
            <a:pPr lvl="0"/>
            <a:r>
              <a:rPr lang="en-US" sz="2800" dirty="0"/>
              <a:t>Input Data</a:t>
            </a:r>
            <a:endParaRPr lang="en-IN" sz="2800" dirty="0"/>
          </a:p>
          <a:p>
            <a:pPr lvl="0"/>
            <a:r>
              <a:rPr lang="en-US" sz="2800" dirty="0"/>
              <a:t>Assumptions</a:t>
            </a:r>
            <a:endParaRPr lang="en-IN" sz="2800" dirty="0"/>
          </a:p>
          <a:p>
            <a:pPr lvl="0"/>
            <a:r>
              <a:rPr lang="en-US" sz="2800" dirty="0"/>
              <a:t>Existing Analysis</a:t>
            </a:r>
            <a:endParaRPr lang="en-IN" sz="2800" dirty="0"/>
          </a:p>
          <a:p>
            <a:pPr lvl="1"/>
            <a:r>
              <a:rPr lang="en-US" sz="2400" dirty="0"/>
              <a:t> Equipment Evaluation</a:t>
            </a:r>
            <a:endParaRPr lang="en-IN" sz="2400" dirty="0"/>
          </a:p>
          <a:p>
            <a:pPr lvl="1"/>
            <a:r>
              <a:rPr lang="en-US" sz="2400" dirty="0"/>
              <a:t> Short Circuit Study</a:t>
            </a:r>
            <a:endParaRPr lang="en-IN" sz="2400" dirty="0"/>
          </a:p>
          <a:p>
            <a:pPr lvl="1"/>
            <a:r>
              <a:rPr lang="en-US" sz="2400" dirty="0"/>
              <a:t> TCC Curves</a:t>
            </a:r>
            <a:endParaRPr lang="en-IN" sz="2400" dirty="0"/>
          </a:p>
          <a:p>
            <a:pPr lvl="1"/>
            <a:r>
              <a:rPr lang="en-US" sz="2400" dirty="0"/>
              <a:t> Arc Flash</a:t>
            </a:r>
            <a:endParaRPr lang="en-IN" sz="2400" dirty="0"/>
          </a:p>
          <a:p>
            <a:pPr lvl="0"/>
            <a:r>
              <a:rPr lang="en-US" sz="2800" dirty="0"/>
              <a:t>Proposed Analysis</a:t>
            </a:r>
            <a:endParaRPr lang="en-IN" sz="2800" dirty="0"/>
          </a:p>
          <a:p>
            <a:pPr lvl="1"/>
            <a:r>
              <a:rPr lang="en-US" sz="2400" dirty="0"/>
              <a:t>Equipment Evaluation</a:t>
            </a:r>
            <a:endParaRPr lang="en-IN" sz="2400" dirty="0"/>
          </a:p>
          <a:p>
            <a:pPr lvl="1"/>
            <a:r>
              <a:rPr lang="en-US" sz="2400" dirty="0"/>
              <a:t> Short Circuit Study</a:t>
            </a:r>
            <a:endParaRPr lang="en-IN" sz="2400" dirty="0"/>
          </a:p>
          <a:p>
            <a:pPr lvl="1"/>
            <a:r>
              <a:rPr lang="en-US" sz="2400" dirty="0"/>
              <a:t> TCC Curves</a:t>
            </a:r>
            <a:endParaRPr lang="en-IN" sz="2400" dirty="0"/>
          </a:p>
          <a:p>
            <a:pPr lvl="1"/>
            <a:r>
              <a:rPr lang="en-US" sz="2400" dirty="0"/>
              <a:t> Arc Flash</a:t>
            </a:r>
            <a:endParaRPr lang="en-IN" sz="2400" dirty="0"/>
          </a:p>
          <a:p>
            <a:pPr lvl="0"/>
            <a:r>
              <a:rPr lang="en-US" sz="2800" dirty="0"/>
              <a:t>Recommendations</a:t>
            </a:r>
            <a:endParaRPr lang="en-IN" sz="2800" dirty="0"/>
          </a:p>
          <a:p>
            <a:pPr lvl="0"/>
            <a:r>
              <a:rPr lang="en-US" sz="2800" dirty="0"/>
              <a:t>Single Line Diagram</a:t>
            </a:r>
            <a:endParaRPr lang="en-IN" sz="2800" dirty="0"/>
          </a:p>
          <a:p>
            <a:pPr lvl="0"/>
            <a:r>
              <a:rPr lang="en-US" sz="2800" dirty="0"/>
              <a:t>Arc Flash Labels</a:t>
            </a:r>
            <a:endParaRPr lang="en-IN" sz="2800" dirty="0"/>
          </a:p>
          <a:p>
            <a:pPr lvl="0"/>
            <a:r>
              <a:rPr lang="en-US" sz="2800" dirty="0"/>
              <a:t>Work Permits</a:t>
            </a:r>
            <a:endParaRPr lang="en-IN" sz="2800" dirty="0"/>
          </a:p>
          <a:p>
            <a:pPr lvl="0"/>
            <a:r>
              <a:rPr lang="en-US" sz="2800" dirty="0"/>
              <a:t>References</a:t>
            </a:r>
            <a:endParaRPr lang="en-IN" sz="2800" dirty="0"/>
          </a:p>
          <a:p>
            <a:pPr lvl="0"/>
            <a:r>
              <a:rPr lang="en-US" sz="2800" dirty="0"/>
              <a:t>Check List</a:t>
            </a:r>
            <a:endParaRPr lang="en-IN" sz="2800" dirty="0"/>
          </a:p>
          <a:p>
            <a:endParaRPr lang="en-IN" sz="2800" dirty="0"/>
          </a:p>
        </p:txBody>
      </p:sp>
      <p:sp>
        <p:nvSpPr>
          <p:cNvPr id="3" name="Date Placeholder 2"/>
          <p:cNvSpPr>
            <a:spLocks noGrp="1"/>
          </p:cNvSpPr>
          <p:nvPr>
            <p:ph type="dt" sz="half" idx="10"/>
          </p:nvPr>
        </p:nvSpPr>
        <p:spPr/>
        <p:txBody>
          <a:bodyPr/>
          <a:lstStyle/>
          <a:p>
            <a:fld id="{D6B463CF-6B87-4E46-9CE0-60665AB653E9}"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09800"/>
            <a:ext cx="3200400" cy="320040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3512322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228600"/>
            <a:ext cx="7086600" cy="609600"/>
          </a:xfrm>
        </p:spPr>
        <p:txBody>
          <a:bodyPr>
            <a:normAutofit/>
          </a:bodyPr>
          <a:lstStyle/>
          <a:p>
            <a:pPr algn="ctr" eaLnBrk="1" fontAlgn="auto" hangingPunct="1">
              <a:spcAft>
                <a:spcPts val="0"/>
              </a:spcAft>
              <a:defRPr/>
            </a:pPr>
            <a:r>
              <a:rPr lang="en-US" dirty="0" smtClean="0"/>
              <a:t>Generated Reports </a:t>
            </a:r>
            <a:endParaRPr lang="en-US" dirty="0"/>
          </a:p>
        </p:txBody>
      </p:sp>
      <p:pic>
        <p:nvPicPr>
          <p:cNvPr id="7" name="Picture 3"/>
          <p:cNvPicPr>
            <a:picLocks noGrp="1" noChangeAspect="1" noChangeArrowheads="1"/>
          </p:cNvPicPr>
          <p:nvPr>
            <p:ph idx="1"/>
          </p:nvPr>
        </p:nvPicPr>
        <p:blipFill>
          <a:blip r:embed="rId3"/>
          <a:srcRect l="2417" t="16429" r="30817" b="9227"/>
          <a:stretch>
            <a:fillRect/>
          </a:stretch>
        </p:blipFill>
        <p:spPr bwMode="auto">
          <a:xfrm>
            <a:off x="628650" y="1345670"/>
            <a:ext cx="7886700" cy="4909225"/>
          </a:xfrm>
          <a:noFill/>
          <a:ln>
            <a:miter lim="800000"/>
            <a:headEnd/>
            <a:tailEnd/>
          </a:ln>
        </p:spPr>
      </p:pic>
      <p:sp>
        <p:nvSpPr>
          <p:cNvPr id="36866" name="Date Placeholder 2"/>
          <p:cNvSpPr>
            <a:spLocks noGrp="1"/>
          </p:cNvSpPr>
          <p:nvPr>
            <p:ph type="dt" sz="half"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66A041E9-6FFA-4FCE-B409-4B88CE488800}" type="datetime1">
              <a:rPr lang="en-US" smtClean="0"/>
              <a:t>28-Dec-16</a:t>
            </a:fld>
            <a:endParaRPr lang="en-US" dirty="0" smtClean="0"/>
          </a:p>
        </p:txBody>
      </p:sp>
      <p:sp>
        <p:nvSpPr>
          <p:cNvPr id="36867" name="Footer Placeholder 3"/>
          <p:cNvSpPr>
            <a:spLocks noGrp="1"/>
          </p:cNvSpPr>
          <p:nvPr>
            <p:ph type="ftr"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r>
              <a:rPr lang="en-US" smtClean="0"/>
              <a:t>www.vbengg.com</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522114920"/>
      </p:ext>
    </p:extLst>
  </p:cSld>
  <p:clrMapOvr>
    <a:masterClrMapping/>
  </p:clrMapOvr>
  <p:transition spd="slow">
    <p:newsfla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152400"/>
            <a:ext cx="7010400" cy="609600"/>
          </a:xfrm>
        </p:spPr>
        <p:txBody>
          <a:bodyPr>
            <a:normAutofit/>
          </a:bodyPr>
          <a:lstStyle/>
          <a:p>
            <a:pPr algn="ctr" eaLnBrk="1" fontAlgn="auto" hangingPunct="1">
              <a:spcAft>
                <a:spcPts val="0"/>
              </a:spcAft>
              <a:defRPr/>
            </a:pPr>
            <a:r>
              <a:rPr lang="en-US" dirty="0" smtClean="0"/>
              <a:t>Labels</a:t>
            </a:r>
            <a:endParaRPr lang="en-US" dirty="0"/>
          </a:p>
        </p:txBody>
      </p:sp>
      <p:sp>
        <p:nvSpPr>
          <p:cNvPr id="37890" name="Date Placeholder 2"/>
          <p:cNvSpPr>
            <a:spLocks noGrp="1"/>
          </p:cNvSpPr>
          <p:nvPr>
            <p:ph type="dt" sz="half"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4AF8436D-EF6C-44F2-9C4B-296D95229717}" type="datetime1">
              <a:rPr lang="en-US" smtClean="0"/>
              <a:t>28-Dec-16</a:t>
            </a:fld>
            <a:endParaRPr lang="en-US" dirty="0" smtClean="0"/>
          </a:p>
        </p:txBody>
      </p:sp>
      <p:sp>
        <p:nvSpPr>
          <p:cNvPr id="37891" name="Footer Placeholder 3"/>
          <p:cNvSpPr>
            <a:spLocks noGrp="1"/>
          </p:cNvSpPr>
          <p:nvPr>
            <p:ph type="ftr"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r>
              <a:rPr lang="en-US" smtClean="0"/>
              <a:t>www.vbengg.com</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266" y="1371600"/>
            <a:ext cx="8850797" cy="4953000"/>
          </a:xfrm>
        </p:spPr>
      </p:pic>
    </p:spTree>
    <p:extLst>
      <p:ext uri="{BB962C8B-B14F-4D97-AF65-F5344CB8AC3E}">
        <p14:creationId xmlns:p14="http://schemas.microsoft.com/office/powerpoint/2010/main" val="3308004554"/>
      </p:ext>
    </p:extLst>
  </p:cSld>
  <p:clrMapOvr>
    <a:masterClrMapping/>
  </p:clrMapOvr>
  <p:transition spd="slow">
    <p:split orient="vert"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251" y="1282204"/>
            <a:ext cx="1716168" cy="17000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712" y="4662168"/>
            <a:ext cx="1752600" cy="1752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5032" y="4362707"/>
            <a:ext cx="1524000" cy="18897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6037" y="1064906"/>
            <a:ext cx="3041235" cy="1799577"/>
          </a:xfrm>
          <a:prstGeom prst="rect">
            <a:avLst/>
          </a:prstGeom>
        </p:spPr>
      </p:pic>
      <p:sp>
        <p:nvSpPr>
          <p:cNvPr id="6" name="Title 5"/>
          <p:cNvSpPr>
            <a:spLocks noGrp="1"/>
          </p:cNvSpPr>
          <p:nvPr>
            <p:ph type="title"/>
          </p:nvPr>
        </p:nvSpPr>
        <p:spPr>
          <a:xfrm>
            <a:off x="1295400" y="152400"/>
            <a:ext cx="7086600" cy="609600"/>
          </a:xfrm>
        </p:spPr>
        <p:txBody>
          <a:bodyPr>
            <a:normAutofit/>
          </a:bodyPr>
          <a:lstStyle/>
          <a:p>
            <a:pPr algn="ctr"/>
            <a:r>
              <a:rPr lang="en-US" dirty="0" smtClean="0"/>
              <a:t>Standards we follow</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940796047"/>
              </p:ext>
            </p:extLst>
          </p:nvPr>
        </p:nvGraphicFramePr>
        <p:xfrm>
          <a:off x="1066800" y="1371601"/>
          <a:ext cx="7391400" cy="457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Date Placeholder 2"/>
          <p:cNvSpPr>
            <a:spLocks noGrp="1"/>
          </p:cNvSpPr>
          <p:nvPr>
            <p:ph type="dt" sz="half" idx="10"/>
          </p:nvPr>
        </p:nvSpPr>
        <p:spPr/>
        <p:txBody>
          <a:bodyPr/>
          <a:lstStyle/>
          <a:p>
            <a:fld id="{5FC2D233-0EBD-48C7-A95C-01F0035CBFE9}"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DABB0C9-1306-446D-B279-62B5ADB48EED}" type="slidenum">
              <a:rPr lang="en-US" smtClean="0"/>
              <a:pPr/>
              <a:t>46</a:t>
            </a:fld>
            <a:endParaRPr lang="en-US" smtClean="0"/>
          </a:p>
        </p:txBody>
      </p:sp>
      <p:sp>
        <p:nvSpPr>
          <p:cNvPr id="19459" name="TextBox 2"/>
          <p:cNvSpPr txBox="1">
            <a:spLocks noChangeArrowheads="1"/>
          </p:cNvSpPr>
          <p:nvPr/>
        </p:nvSpPr>
        <p:spPr bwMode="auto">
          <a:xfrm>
            <a:off x="1600200" y="1905000"/>
            <a:ext cx="5257800" cy="2616101"/>
          </a:xfrm>
          <a:prstGeom prst="rect">
            <a:avLst/>
          </a:prstGeom>
          <a:noFill/>
          <a:ln w="9525">
            <a:noFill/>
            <a:miter lim="800000"/>
            <a:headEnd/>
            <a:tailEnd/>
          </a:ln>
        </p:spPr>
        <p:txBody>
          <a:bodyPr>
            <a:spAutoFit/>
          </a:bodyPr>
          <a:lstStyle/>
          <a:p>
            <a:pPr>
              <a:buClr>
                <a:schemeClr val="accent1"/>
              </a:buClr>
              <a:buSzPct val="68000"/>
              <a:buFont typeface="Wingdings 3" pitchFamily="18" charset="2"/>
              <a:buChar char=""/>
              <a:defRPr/>
            </a:pPr>
            <a:r>
              <a:rPr lang="en-US" sz="2200" b="0" dirty="0">
                <a:latin typeface="Arial" charset="0"/>
              </a:rPr>
              <a:t>  </a:t>
            </a:r>
            <a:r>
              <a:rPr lang="en-US" sz="2200" b="0" i="0" dirty="0">
                <a:solidFill>
                  <a:schemeClr val="accent6">
                    <a:lumMod val="75000"/>
                  </a:schemeClr>
                </a:solidFill>
                <a:latin typeface="Arial" charset="0"/>
              </a:rPr>
              <a:t>Utility Power Supply</a:t>
            </a:r>
          </a:p>
          <a:p>
            <a:pPr>
              <a:buClr>
                <a:schemeClr val="accent1"/>
              </a:buClr>
              <a:buSzPct val="68000"/>
              <a:buFont typeface="Wingdings 3" pitchFamily="18" charset="2"/>
              <a:buChar char=""/>
              <a:defRPr/>
            </a:pPr>
            <a:r>
              <a:rPr lang="en-US" sz="2200" b="0" i="0" dirty="0">
                <a:solidFill>
                  <a:schemeClr val="accent6">
                    <a:lumMod val="75000"/>
                  </a:schemeClr>
                </a:solidFill>
                <a:latin typeface="Arial" charset="0"/>
              </a:rPr>
              <a:t>  Transformer</a:t>
            </a:r>
          </a:p>
          <a:p>
            <a:pPr>
              <a:buClr>
                <a:schemeClr val="accent1"/>
              </a:buClr>
              <a:buSzPct val="68000"/>
              <a:buFont typeface="Wingdings 3" pitchFamily="18" charset="2"/>
              <a:buChar char=""/>
              <a:defRPr/>
            </a:pPr>
            <a:r>
              <a:rPr lang="en-US" sz="2200" b="0" i="0" dirty="0" smtClean="0">
                <a:solidFill>
                  <a:schemeClr val="accent6">
                    <a:lumMod val="75000"/>
                  </a:schemeClr>
                </a:solidFill>
                <a:latin typeface="Arial" charset="0"/>
              </a:rPr>
              <a:t>  Cables</a:t>
            </a:r>
            <a:endParaRPr lang="en-US" sz="2200" b="0" i="0" dirty="0">
              <a:solidFill>
                <a:schemeClr val="accent6">
                  <a:lumMod val="75000"/>
                </a:schemeClr>
              </a:solidFill>
              <a:latin typeface="Arial" charset="0"/>
            </a:endParaRPr>
          </a:p>
          <a:p>
            <a:pPr>
              <a:buClr>
                <a:schemeClr val="accent1"/>
              </a:buClr>
              <a:buSzPct val="68000"/>
              <a:buFont typeface="Wingdings 3" pitchFamily="18" charset="2"/>
              <a:buChar char=""/>
              <a:defRPr/>
            </a:pPr>
            <a:r>
              <a:rPr lang="en-US" sz="2200" b="0" i="0" dirty="0">
                <a:solidFill>
                  <a:schemeClr val="accent6">
                    <a:lumMod val="75000"/>
                  </a:schemeClr>
                </a:solidFill>
                <a:latin typeface="Arial" charset="0"/>
              </a:rPr>
              <a:t>  Protective Devices</a:t>
            </a:r>
          </a:p>
          <a:p>
            <a:pPr>
              <a:buClr>
                <a:schemeClr val="accent1"/>
              </a:buClr>
              <a:buSzPct val="68000"/>
              <a:buFont typeface="Wingdings 3" pitchFamily="18" charset="2"/>
              <a:buChar char=""/>
              <a:defRPr/>
            </a:pPr>
            <a:r>
              <a:rPr lang="en-US" sz="2200" b="0" i="0" dirty="0">
                <a:solidFill>
                  <a:schemeClr val="accent6">
                    <a:lumMod val="75000"/>
                  </a:schemeClr>
                </a:solidFill>
                <a:latin typeface="Arial" charset="0"/>
              </a:rPr>
              <a:t>  Loads</a:t>
            </a:r>
          </a:p>
          <a:p>
            <a:pPr>
              <a:buClr>
                <a:schemeClr val="accent1"/>
              </a:buClr>
              <a:buSzPct val="68000"/>
              <a:buFont typeface="Wingdings 3" pitchFamily="18" charset="2"/>
              <a:buChar char=""/>
              <a:defRPr/>
            </a:pPr>
            <a:r>
              <a:rPr lang="en-US" sz="2200" b="0" i="0" dirty="0">
                <a:solidFill>
                  <a:schemeClr val="accent6">
                    <a:lumMod val="75000"/>
                  </a:schemeClr>
                </a:solidFill>
                <a:latin typeface="Arial" charset="0"/>
              </a:rPr>
              <a:t>  Motors</a:t>
            </a:r>
          </a:p>
          <a:p>
            <a:pPr>
              <a:buClr>
                <a:schemeClr val="accent1"/>
              </a:buClr>
              <a:buSzPct val="68000"/>
              <a:buFont typeface="Wingdings 3" pitchFamily="18" charset="2"/>
              <a:buChar char=""/>
              <a:defRPr/>
            </a:pPr>
            <a:endParaRPr lang="en-US" sz="3200" b="0" dirty="0">
              <a:latin typeface="Arial" charset="0"/>
            </a:endParaRPr>
          </a:p>
        </p:txBody>
      </p:sp>
      <p:sp>
        <p:nvSpPr>
          <p:cNvPr id="4" name="Title 2"/>
          <p:cNvSpPr txBox="1">
            <a:spLocks/>
          </p:cNvSpPr>
          <p:nvPr/>
        </p:nvSpPr>
        <p:spPr>
          <a:xfrm>
            <a:off x="3276600" y="457200"/>
            <a:ext cx="53340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a:defRPr/>
            </a:pPr>
            <a:r>
              <a:rPr lang="en-US" sz="3600" i="0" dirty="0" smtClean="0">
                <a:cs typeface="Arial" pitchFamily="34" charset="0"/>
              </a:rPr>
              <a:t>PLANT </a:t>
            </a:r>
            <a:r>
              <a:rPr lang="en-US" sz="3600" i="0" dirty="0">
                <a:cs typeface="Arial" pitchFamily="34" charset="0"/>
              </a:rPr>
              <a:t>DATA </a:t>
            </a:r>
          </a:p>
          <a:p>
            <a:pPr algn="ctr">
              <a:defRPr/>
            </a:pPr>
            <a:r>
              <a:rPr lang="en-US" sz="3600" i="0" dirty="0">
                <a:cs typeface="Arial" pitchFamily="34" charset="0"/>
              </a:rPr>
              <a:t>COLLECTED</a:t>
            </a:r>
          </a:p>
        </p:txBody>
      </p:sp>
      <p:sp>
        <p:nvSpPr>
          <p:cNvPr id="9221" name="Date Placeholder 4"/>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9222" name="Footer Placeholder 5"/>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2981853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anim calcmode="lin" valueType="num">
                                      <p:cBhvr>
                                        <p:cTn id="8" dur="1000" fill="hold"/>
                                        <p:tgtEl>
                                          <p:spTgt spid="19459"/>
                                        </p:tgtEl>
                                        <p:attrNameLst>
                                          <p:attrName>ppt_x</p:attrName>
                                        </p:attrNameLst>
                                      </p:cBhvr>
                                      <p:tavLst>
                                        <p:tav tm="0">
                                          <p:val>
                                            <p:strVal val="#ppt_x"/>
                                          </p:val>
                                        </p:tav>
                                        <p:tav tm="100000">
                                          <p:val>
                                            <p:strVal val="#ppt_x"/>
                                          </p:val>
                                        </p:tav>
                                      </p:tavLst>
                                    </p:anim>
                                    <p:anim calcmode="lin" valueType="num">
                                      <p:cBhvr>
                                        <p:cTn id="9"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9772B35-8F5A-440A-9523-5DCC656BF5B6}" type="slidenum">
              <a:rPr lang="en-US" smtClean="0"/>
              <a:pPr/>
              <a:t>47</a:t>
            </a:fld>
            <a:endParaRPr lang="en-US" smtClean="0"/>
          </a:p>
        </p:txBody>
      </p:sp>
      <p:sp>
        <p:nvSpPr>
          <p:cNvPr id="20483" name="TextBox 3"/>
          <p:cNvSpPr txBox="1">
            <a:spLocks noChangeArrowheads="1"/>
          </p:cNvSpPr>
          <p:nvPr/>
        </p:nvSpPr>
        <p:spPr bwMode="auto">
          <a:xfrm>
            <a:off x="1676400" y="1676400"/>
            <a:ext cx="4800600" cy="769938"/>
          </a:xfrm>
          <a:prstGeom prst="rect">
            <a:avLst/>
          </a:prstGeom>
          <a:noFill/>
          <a:ln w="9525">
            <a:noFill/>
            <a:miter lim="800000"/>
            <a:headEnd/>
            <a:tailEnd/>
          </a:ln>
        </p:spPr>
        <p:txBody>
          <a:bodyPr>
            <a:spAutoFit/>
          </a:bodyPr>
          <a:lstStyle/>
          <a:p>
            <a:pPr>
              <a:buClr>
                <a:schemeClr val="accent1"/>
              </a:buClr>
              <a:buSzPct val="68000"/>
              <a:buFont typeface="Wingdings 3" pitchFamily="18" charset="2"/>
              <a:buChar char=""/>
              <a:defRPr/>
            </a:pPr>
            <a:r>
              <a:rPr lang="en-US" sz="2200" b="0" i="0" dirty="0">
                <a:solidFill>
                  <a:schemeClr val="accent6">
                    <a:lumMod val="75000"/>
                  </a:schemeClr>
                </a:solidFill>
                <a:cs typeface="Times New Roman" pitchFamily="18" charset="0"/>
              </a:rPr>
              <a:t> Utility Name: </a:t>
            </a:r>
            <a:r>
              <a:rPr lang="en-US" sz="2200" dirty="0" smtClean="0">
                <a:solidFill>
                  <a:schemeClr val="accent6">
                    <a:lumMod val="75000"/>
                  </a:schemeClr>
                </a:solidFill>
                <a:cs typeface="Times New Roman" pitchFamily="18" charset="0"/>
              </a:rPr>
              <a:t>TSSPDCL</a:t>
            </a:r>
            <a:endParaRPr lang="en-US" sz="2200" b="0" i="0" dirty="0">
              <a:solidFill>
                <a:schemeClr val="accent6">
                  <a:lumMod val="75000"/>
                </a:schemeClr>
              </a:solidFill>
              <a:cs typeface="Times New Roman" pitchFamily="18" charset="0"/>
            </a:endParaRPr>
          </a:p>
          <a:p>
            <a:pPr>
              <a:buClr>
                <a:schemeClr val="accent1"/>
              </a:buClr>
              <a:buSzPct val="68000"/>
              <a:buFont typeface="Wingdings 3" pitchFamily="18" charset="2"/>
              <a:buChar char=""/>
              <a:defRPr/>
            </a:pPr>
            <a:r>
              <a:rPr lang="en-US" sz="2200" b="0" i="0" dirty="0">
                <a:solidFill>
                  <a:schemeClr val="accent6">
                    <a:lumMod val="75000"/>
                  </a:schemeClr>
                </a:solidFill>
                <a:latin typeface="+mn-lt"/>
                <a:cs typeface="Times New Roman" pitchFamily="18" charset="0"/>
              </a:rPr>
              <a:t> Supply voltage: </a:t>
            </a:r>
            <a:r>
              <a:rPr lang="en-US" sz="2200" b="0" i="0" dirty="0" smtClean="0">
                <a:solidFill>
                  <a:schemeClr val="accent6">
                    <a:lumMod val="75000"/>
                  </a:schemeClr>
                </a:solidFill>
                <a:latin typeface="+mn-lt"/>
                <a:cs typeface="Times New Roman" pitchFamily="18" charset="0"/>
              </a:rPr>
              <a:t>33000volts</a:t>
            </a:r>
            <a:endParaRPr lang="en-US" sz="2200" b="0" i="0" dirty="0">
              <a:solidFill>
                <a:schemeClr val="accent6">
                  <a:lumMod val="75000"/>
                </a:schemeClr>
              </a:solidFill>
              <a:latin typeface="+mn-lt"/>
              <a:cs typeface="Times New Roman" pitchFamily="18" charset="0"/>
            </a:endParaRPr>
          </a:p>
        </p:txBody>
      </p:sp>
      <p:sp>
        <p:nvSpPr>
          <p:cNvPr id="4" name="Title 2"/>
          <p:cNvSpPr txBox="1">
            <a:spLocks/>
          </p:cNvSpPr>
          <p:nvPr/>
        </p:nvSpPr>
        <p:spPr>
          <a:xfrm>
            <a:off x="2057400" y="2286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Utility Power Supply</a:t>
            </a:r>
            <a:endParaRPr lang="en-IN" sz="3700" i="0" dirty="0">
              <a:effectLst>
                <a:outerShdw blurRad="38100" dist="38100" dir="2700000" algn="tl">
                  <a:srgbClr val="000000">
                    <a:alpha val="43137"/>
                  </a:srgbClr>
                </a:outerShdw>
              </a:effectLst>
            </a:endParaRPr>
          </a:p>
        </p:txBody>
      </p:sp>
      <p:sp>
        <p:nvSpPr>
          <p:cNvPr id="10245" name="Date Placeholder 4"/>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0246" name="Footer Placeholder 5"/>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3636398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anim calcmode="lin" valueType="num">
                                      <p:cBhvr>
                                        <p:cTn id="8" dur="1000" fill="hold"/>
                                        <p:tgtEl>
                                          <p:spTgt spid="20483"/>
                                        </p:tgtEl>
                                        <p:attrNameLst>
                                          <p:attrName>ppt_x</p:attrName>
                                        </p:attrNameLst>
                                      </p:cBhvr>
                                      <p:tavLst>
                                        <p:tav tm="0">
                                          <p:val>
                                            <p:strVal val="#ppt_x"/>
                                          </p:val>
                                        </p:tav>
                                        <p:tav tm="100000">
                                          <p:val>
                                            <p:strVal val="#ppt_x"/>
                                          </p:val>
                                        </p:tav>
                                      </p:tavLst>
                                    </p:anim>
                                    <p:anim calcmode="lin" valueType="num">
                                      <p:cBhvr>
                                        <p:cTn id="9"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691219D-A907-4B7E-A679-7B4FD40572BE}" type="slidenum">
              <a:rPr lang="en-US" smtClean="0"/>
              <a:pPr/>
              <a:t>48</a:t>
            </a:fld>
            <a:endParaRPr lang="en-US" smtClean="0"/>
          </a:p>
        </p:txBody>
      </p:sp>
      <p:sp>
        <p:nvSpPr>
          <p:cNvPr id="21508" name="TextBox 3"/>
          <p:cNvSpPr txBox="1">
            <a:spLocks noChangeArrowheads="1"/>
          </p:cNvSpPr>
          <p:nvPr/>
        </p:nvSpPr>
        <p:spPr bwMode="auto">
          <a:xfrm>
            <a:off x="1219200" y="1828800"/>
            <a:ext cx="5286640" cy="1569660"/>
          </a:xfrm>
          <a:prstGeom prst="rect">
            <a:avLst/>
          </a:prstGeom>
          <a:noFill/>
          <a:ln w="9525">
            <a:noFill/>
            <a:miter lim="800000"/>
            <a:headEnd/>
            <a:tailEnd/>
          </a:ln>
        </p:spPr>
        <p:txBody>
          <a:bodyPr wrap="none">
            <a:spAutoFit/>
          </a:bodyPr>
          <a:lstStyle/>
          <a:p>
            <a:pPr>
              <a:buClr>
                <a:schemeClr val="accent1"/>
              </a:buClr>
              <a:buSzPct val="68000"/>
              <a:buFont typeface="Wingdings 3" pitchFamily="18" charset="2"/>
              <a:buChar char=""/>
              <a:defRPr/>
            </a:pPr>
            <a:r>
              <a:rPr lang="en-US" sz="2400" b="0" i="0" dirty="0" smtClean="0">
                <a:solidFill>
                  <a:schemeClr val="accent6">
                    <a:lumMod val="75000"/>
                  </a:schemeClr>
                </a:solidFill>
                <a:latin typeface="Arial" charset="0"/>
              </a:rPr>
              <a:t>Type                         </a:t>
            </a:r>
            <a:r>
              <a:rPr lang="en-US" sz="2400" b="0" i="0" dirty="0">
                <a:solidFill>
                  <a:schemeClr val="accent6">
                    <a:lumMod val="75000"/>
                  </a:schemeClr>
                </a:solidFill>
                <a:latin typeface="Arial" charset="0"/>
              </a:rPr>
              <a:t>-       </a:t>
            </a:r>
            <a:r>
              <a:rPr lang="en-US" sz="2400" b="0" i="0" dirty="0" smtClean="0">
                <a:solidFill>
                  <a:schemeClr val="accent6">
                    <a:lumMod val="75000"/>
                  </a:schemeClr>
                </a:solidFill>
                <a:latin typeface="Arial" charset="0"/>
              </a:rPr>
              <a:t>Oil type</a:t>
            </a:r>
            <a:endParaRPr lang="en-US" sz="2400" b="0" i="0" dirty="0">
              <a:solidFill>
                <a:schemeClr val="accent6">
                  <a:lumMod val="75000"/>
                </a:schemeClr>
              </a:solidFill>
              <a:latin typeface="Arial" charset="0"/>
            </a:endParaRPr>
          </a:p>
          <a:p>
            <a:pPr>
              <a:buClr>
                <a:schemeClr val="accent1"/>
              </a:buClr>
              <a:buSzPct val="68000"/>
              <a:buFont typeface="Wingdings 3" pitchFamily="18" charset="2"/>
              <a:buChar char=""/>
              <a:defRPr/>
            </a:pPr>
            <a:r>
              <a:rPr lang="en-US" sz="2400" b="0" i="0" dirty="0">
                <a:solidFill>
                  <a:schemeClr val="accent6">
                    <a:lumMod val="75000"/>
                  </a:schemeClr>
                </a:solidFill>
                <a:latin typeface="Arial" charset="0"/>
              </a:rPr>
              <a:t> Rating                      -       </a:t>
            </a:r>
            <a:r>
              <a:rPr lang="en-US" sz="2400" dirty="0" smtClean="0">
                <a:solidFill>
                  <a:schemeClr val="accent6">
                    <a:lumMod val="75000"/>
                  </a:schemeClr>
                </a:solidFill>
                <a:latin typeface="Arial" charset="0"/>
              </a:rPr>
              <a:t>2.5MVA(2)</a:t>
            </a:r>
            <a:endParaRPr lang="en-US" sz="2400" b="0" i="0" dirty="0">
              <a:solidFill>
                <a:schemeClr val="accent6">
                  <a:lumMod val="75000"/>
                </a:schemeClr>
              </a:solidFill>
              <a:latin typeface="Arial" charset="0"/>
            </a:endParaRPr>
          </a:p>
          <a:p>
            <a:pPr>
              <a:buClr>
                <a:schemeClr val="accent1"/>
              </a:buClr>
              <a:buSzPct val="68000"/>
              <a:buFont typeface="Wingdings 3" pitchFamily="18" charset="2"/>
              <a:buChar char=""/>
              <a:defRPr/>
            </a:pPr>
            <a:r>
              <a:rPr lang="en-US" sz="2400" b="0" i="0" dirty="0">
                <a:solidFill>
                  <a:schemeClr val="accent6">
                    <a:lumMod val="75000"/>
                  </a:schemeClr>
                </a:solidFill>
                <a:latin typeface="Arial" charset="0"/>
              </a:rPr>
              <a:t> % Z                          </a:t>
            </a:r>
            <a:r>
              <a:rPr lang="en-US" sz="2400" b="0" i="0" dirty="0" smtClean="0">
                <a:solidFill>
                  <a:schemeClr val="accent6">
                    <a:lumMod val="75000"/>
                  </a:schemeClr>
                </a:solidFill>
                <a:latin typeface="Arial" charset="0"/>
              </a:rPr>
              <a:t>-       7.44</a:t>
            </a:r>
          </a:p>
          <a:p>
            <a:pPr>
              <a:buClr>
                <a:schemeClr val="accent1"/>
              </a:buClr>
              <a:buSzPct val="68000"/>
              <a:buFont typeface="Wingdings 3" pitchFamily="18" charset="2"/>
              <a:buChar char=""/>
              <a:defRPr/>
            </a:pPr>
            <a:r>
              <a:rPr lang="en-US" sz="2400" dirty="0">
                <a:solidFill>
                  <a:schemeClr val="accent6">
                    <a:lumMod val="75000"/>
                  </a:schemeClr>
                </a:solidFill>
                <a:latin typeface="Arial" charset="0"/>
              </a:rPr>
              <a:t> </a:t>
            </a:r>
            <a:r>
              <a:rPr lang="en-US" sz="2400" dirty="0" smtClean="0">
                <a:solidFill>
                  <a:schemeClr val="accent6">
                    <a:lumMod val="75000"/>
                  </a:schemeClr>
                </a:solidFill>
                <a:latin typeface="Arial" charset="0"/>
              </a:rPr>
              <a:t>No of Transformers  -        02</a:t>
            </a:r>
            <a:endParaRPr lang="en-US" sz="2400" b="0" dirty="0">
              <a:solidFill>
                <a:schemeClr val="accent6">
                  <a:lumMod val="75000"/>
                </a:schemeClr>
              </a:solidFill>
              <a:latin typeface="Arial" charset="0"/>
            </a:endParaRPr>
          </a:p>
        </p:txBody>
      </p:sp>
      <p:sp>
        <p:nvSpPr>
          <p:cNvPr id="5" name="Title 2"/>
          <p:cNvSpPr txBox="1">
            <a:spLocks/>
          </p:cNvSpPr>
          <p:nvPr/>
        </p:nvSpPr>
        <p:spPr>
          <a:xfrm>
            <a:off x="2320787" y="4572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Transformer</a:t>
            </a:r>
            <a:endParaRPr lang="en-IN" sz="3700" i="0" dirty="0">
              <a:effectLst>
                <a:outerShdw blurRad="38100" dist="38100" dir="2700000" algn="tl">
                  <a:srgbClr val="000000">
                    <a:alpha val="43137"/>
                  </a:srgbClr>
                </a:outerShdw>
              </a:effectLst>
            </a:endParaRPr>
          </a:p>
        </p:txBody>
      </p:sp>
      <p:sp>
        <p:nvSpPr>
          <p:cNvPr id="11269" name="Date Placeholder 5"/>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1270" name="Footer Placeholder 6"/>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415337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68453D1-252A-4D9F-B812-1C5055F30146}" type="slidenum">
              <a:rPr lang="en-US" smtClean="0"/>
              <a:pPr/>
              <a:t>49</a:t>
            </a:fld>
            <a:endParaRPr lang="en-US" smtClean="0"/>
          </a:p>
        </p:txBody>
      </p:sp>
      <p:sp>
        <p:nvSpPr>
          <p:cNvPr id="23556" name="TextBox 4"/>
          <p:cNvSpPr txBox="1">
            <a:spLocks noChangeArrowheads="1"/>
          </p:cNvSpPr>
          <p:nvPr/>
        </p:nvSpPr>
        <p:spPr bwMode="auto">
          <a:xfrm>
            <a:off x="304800" y="1752600"/>
            <a:ext cx="8610600" cy="2308324"/>
          </a:xfrm>
          <a:prstGeom prst="rect">
            <a:avLst/>
          </a:prstGeom>
          <a:noFill/>
          <a:ln w="9525">
            <a:noFill/>
            <a:miter lim="800000"/>
            <a:headEnd/>
            <a:tailEnd/>
          </a:ln>
        </p:spPr>
        <p:txBody>
          <a:bodyPr>
            <a:spAutoFit/>
          </a:bodyPr>
          <a:lstStyle/>
          <a:p>
            <a:pPr>
              <a:buClr>
                <a:schemeClr val="accent1"/>
              </a:buClr>
              <a:buSzPct val="68000"/>
              <a:buFont typeface="Wingdings 3" pitchFamily="18" charset="2"/>
              <a:buChar char=""/>
              <a:defRPr/>
            </a:pPr>
            <a:r>
              <a:rPr lang="en-US" sz="2400" b="0" i="0" dirty="0" smtClean="0">
                <a:solidFill>
                  <a:schemeClr val="accent6">
                    <a:lumMod val="75000"/>
                  </a:schemeClr>
                </a:solidFill>
                <a:latin typeface="Arial" charset="0"/>
              </a:rPr>
              <a:t>Type </a:t>
            </a:r>
            <a:r>
              <a:rPr lang="en-US" sz="2400" b="0" i="0" dirty="0">
                <a:solidFill>
                  <a:schemeClr val="accent6">
                    <a:lumMod val="75000"/>
                  </a:schemeClr>
                </a:solidFill>
                <a:latin typeface="Arial" charset="0"/>
              </a:rPr>
              <a:t>of cable                   --        </a:t>
            </a:r>
            <a:r>
              <a:rPr lang="en-US" sz="2400" dirty="0">
                <a:solidFill>
                  <a:schemeClr val="accent6">
                    <a:lumMod val="75000"/>
                  </a:schemeClr>
                </a:solidFill>
                <a:latin typeface="Arial" charset="0"/>
              </a:rPr>
              <a:t> </a:t>
            </a:r>
            <a:r>
              <a:rPr lang="en-US" sz="2400" b="0" i="0" dirty="0" smtClean="0">
                <a:solidFill>
                  <a:schemeClr val="accent6">
                    <a:lumMod val="75000"/>
                  </a:schemeClr>
                </a:solidFill>
                <a:latin typeface="Arial" charset="0"/>
              </a:rPr>
              <a:t>Armored</a:t>
            </a:r>
            <a:endParaRPr lang="en-US" sz="2400" b="0" i="0" dirty="0">
              <a:solidFill>
                <a:schemeClr val="accent6">
                  <a:lumMod val="75000"/>
                </a:schemeClr>
              </a:solidFill>
              <a:latin typeface="Arial" charset="0"/>
            </a:endParaRPr>
          </a:p>
          <a:p>
            <a:pPr>
              <a:buClr>
                <a:schemeClr val="accent1"/>
              </a:buClr>
              <a:buSzPct val="68000"/>
              <a:buFont typeface="Wingdings 3" pitchFamily="18" charset="2"/>
              <a:buChar char=""/>
              <a:defRPr/>
            </a:pPr>
            <a:r>
              <a:rPr lang="en-US" sz="2400" b="0" i="0" dirty="0">
                <a:solidFill>
                  <a:schemeClr val="accent6">
                    <a:lumMod val="75000"/>
                  </a:schemeClr>
                </a:solidFill>
                <a:latin typeface="Arial" charset="0"/>
              </a:rPr>
              <a:t> Material                            --       </a:t>
            </a:r>
            <a:r>
              <a:rPr lang="en-US" sz="2400" b="0" i="0" dirty="0" smtClean="0">
                <a:solidFill>
                  <a:schemeClr val="accent6">
                    <a:lumMod val="75000"/>
                  </a:schemeClr>
                </a:solidFill>
                <a:latin typeface="Arial" charset="0"/>
              </a:rPr>
              <a:t>Copper </a:t>
            </a:r>
            <a:r>
              <a:rPr lang="en-US" sz="2400" b="0" i="0" dirty="0">
                <a:solidFill>
                  <a:schemeClr val="accent6">
                    <a:lumMod val="75000"/>
                  </a:schemeClr>
                </a:solidFill>
                <a:latin typeface="Arial" charset="0"/>
              </a:rPr>
              <a:t>&amp;  Aluminum</a:t>
            </a:r>
          </a:p>
          <a:p>
            <a:pPr>
              <a:buClr>
                <a:schemeClr val="accent1"/>
              </a:buClr>
              <a:buSzPct val="68000"/>
              <a:buFont typeface="Wingdings 3" pitchFamily="18" charset="2"/>
              <a:buChar char=""/>
              <a:defRPr/>
            </a:pPr>
            <a:r>
              <a:rPr lang="en-US" sz="2400" b="0" i="0" dirty="0">
                <a:solidFill>
                  <a:schemeClr val="accent6">
                    <a:lumMod val="75000"/>
                  </a:schemeClr>
                </a:solidFill>
                <a:latin typeface="Arial" charset="0"/>
              </a:rPr>
              <a:t> Size of the Cable             --        </a:t>
            </a:r>
            <a:r>
              <a:rPr lang="en-US" sz="2400" b="0" i="0" dirty="0" smtClean="0">
                <a:solidFill>
                  <a:schemeClr val="accent6">
                    <a:lumMod val="75000"/>
                  </a:schemeClr>
                </a:solidFill>
                <a:latin typeface="Arial" charset="0"/>
              </a:rPr>
              <a:t>6,10,16,35,</a:t>
            </a:r>
            <a:r>
              <a:rPr lang="en-US" sz="2400" dirty="0" smtClean="0">
                <a:solidFill>
                  <a:schemeClr val="accent6">
                    <a:lumMod val="75000"/>
                  </a:schemeClr>
                </a:solidFill>
                <a:latin typeface="Arial" charset="0"/>
              </a:rPr>
              <a:t>95</a:t>
            </a:r>
            <a:r>
              <a:rPr lang="en-US" sz="2400" b="0" i="0" dirty="0" smtClean="0">
                <a:solidFill>
                  <a:schemeClr val="accent6">
                    <a:lumMod val="75000"/>
                  </a:schemeClr>
                </a:solidFill>
                <a:latin typeface="Arial" charset="0"/>
              </a:rPr>
              <a:t>,185,400mm</a:t>
            </a:r>
            <a:r>
              <a:rPr lang="en-US" sz="2400" b="0" i="0" baseline="30000" dirty="0" smtClean="0">
                <a:solidFill>
                  <a:schemeClr val="accent6">
                    <a:lumMod val="75000"/>
                  </a:schemeClr>
                </a:solidFill>
                <a:latin typeface="Arial" charset="0"/>
              </a:rPr>
              <a:t>2</a:t>
            </a:r>
            <a:r>
              <a:rPr lang="en-US" sz="2400" b="0" i="0" dirty="0" smtClean="0">
                <a:solidFill>
                  <a:schemeClr val="accent6">
                    <a:lumMod val="75000"/>
                  </a:schemeClr>
                </a:solidFill>
                <a:latin typeface="Arial" charset="0"/>
              </a:rPr>
              <a:t>...</a:t>
            </a:r>
            <a:endParaRPr lang="en-US" sz="2400" b="0" i="0" baseline="30000" dirty="0">
              <a:solidFill>
                <a:schemeClr val="accent6">
                  <a:lumMod val="75000"/>
                </a:schemeClr>
              </a:solidFill>
              <a:latin typeface="Arial" charset="0"/>
            </a:endParaRPr>
          </a:p>
          <a:p>
            <a:pPr>
              <a:buClr>
                <a:schemeClr val="accent1"/>
              </a:buClr>
              <a:buSzPct val="68000"/>
              <a:buFont typeface="Wingdings 3" pitchFamily="18" charset="2"/>
              <a:buChar char=""/>
              <a:defRPr/>
            </a:pPr>
            <a:r>
              <a:rPr lang="en-US" sz="2400" b="0" i="0" dirty="0">
                <a:solidFill>
                  <a:schemeClr val="accent6">
                    <a:lumMod val="75000"/>
                  </a:schemeClr>
                </a:solidFill>
                <a:latin typeface="Arial" charset="0"/>
              </a:rPr>
              <a:t> Size of the Core	          --       </a:t>
            </a:r>
            <a:r>
              <a:rPr lang="en-US" sz="2400" b="0" i="0" dirty="0" smtClean="0">
                <a:solidFill>
                  <a:schemeClr val="accent6">
                    <a:lumMod val="75000"/>
                  </a:schemeClr>
                </a:solidFill>
                <a:latin typeface="Arial" charset="0"/>
              </a:rPr>
              <a:t>  3,3.5,4 </a:t>
            </a:r>
            <a:r>
              <a:rPr lang="en-US" sz="2400" b="0" i="0" dirty="0">
                <a:solidFill>
                  <a:schemeClr val="accent6">
                    <a:lumMod val="75000"/>
                  </a:schemeClr>
                </a:solidFill>
                <a:latin typeface="Arial" charset="0"/>
              </a:rPr>
              <a:t>core</a:t>
            </a:r>
          </a:p>
          <a:p>
            <a:pPr>
              <a:defRPr/>
            </a:pPr>
            <a:endParaRPr lang="en-US" sz="2400" b="0" i="0" dirty="0">
              <a:latin typeface="Arial" charset="0"/>
            </a:endParaRPr>
          </a:p>
          <a:p>
            <a:pPr>
              <a:defRPr/>
            </a:pPr>
            <a:endParaRPr lang="en-US" sz="2400" b="0" i="0" dirty="0">
              <a:latin typeface="Arial" charset="0"/>
            </a:endParaRPr>
          </a:p>
        </p:txBody>
      </p:sp>
      <p:sp>
        <p:nvSpPr>
          <p:cNvPr id="5" name="Title 2"/>
          <p:cNvSpPr txBox="1">
            <a:spLocks/>
          </p:cNvSpPr>
          <p:nvPr/>
        </p:nvSpPr>
        <p:spPr>
          <a:xfrm>
            <a:off x="2258667" y="3810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Cables</a:t>
            </a:r>
            <a:endParaRPr lang="en-IN" sz="3700" i="0" dirty="0">
              <a:effectLst>
                <a:outerShdw blurRad="38100" dist="38100" dir="2700000" algn="tl">
                  <a:srgbClr val="000000">
                    <a:alpha val="43137"/>
                  </a:srgbClr>
                </a:outerShdw>
              </a:effectLst>
            </a:endParaRPr>
          </a:p>
        </p:txBody>
      </p:sp>
      <p:sp>
        <p:nvSpPr>
          <p:cNvPr id="13317" name="Date Placeholder 5"/>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3318" name="Footer Placeholder 6"/>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2381528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circle(in)">
                                      <p:cBhvr>
                                        <p:cTn id="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399" y="304800"/>
            <a:ext cx="7086601" cy="639762"/>
          </a:xfrm>
        </p:spPr>
        <p:txBody>
          <a:bodyPr>
            <a:normAutofit/>
          </a:bodyPr>
          <a:lstStyle/>
          <a:p>
            <a:pPr algn="ctr"/>
            <a:r>
              <a:rPr lang="en-US" dirty="0" smtClean="0"/>
              <a:t>Our Portfolio</a:t>
            </a:r>
            <a:endParaRPr lang="en-IN"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351771961"/>
              </p:ext>
            </p:extLst>
          </p:nvPr>
        </p:nvGraphicFramePr>
        <p:xfrm>
          <a:off x="228600" y="1066800"/>
          <a:ext cx="8458200"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fld id="{34CDB6C8-FA13-451B-9A01-BB0C34A9BA60}"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367848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D5A1C99-ECD7-4114-B092-7FB9FB3CD950}" type="slidenum">
              <a:rPr lang="en-US" smtClean="0"/>
              <a:pPr/>
              <a:t>50</a:t>
            </a:fld>
            <a:endParaRPr lang="en-US" smtClean="0"/>
          </a:p>
        </p:txBody>
      </p:sp>
      <p:sp>
        <p:nvSpPr>
          <p:cNvPr id="5" name="TextBox 4"/>
          <p:cNvSpPr txBox="1"/>
          <p:nvPr/>
        </p:nvSpPr>
        <p:spPr>
          <a:xfrm>
            <a:off x="838200" y="1676400"/>
            <a:ext cx="8153400" cy="2677656"/>
          </a:xfrm>
          <a:prstGeom prst="rect">
            <a:avLst/>
          </a:prstGeom>
          <a:noFill/>
        </p:spPr>
        <p:txBody>
          <a:bodyPr wrap="square">
            <a:spAutoFit/>
          </a:bodyPr>
          <a:lstStyle/>
          <a:p>
            <a:pPr>
              <a:buClr>
                <a:schemeClr val="accent1"/>
              </a:buClr>
              <a:buSzPct val="68000"/>
              <a:buFont typeface="Wingdings 3" pitchFamily="18" charset="2"/>
              <a:buChar char=""/>
              <a:defRPr/>
            </a:pPr>
            <a:r>
              <a:rPr lang="en-US" sz="2400" b="0" i="0" dirty="0">
                <a:latin typeface="Arial" pitchFamily="34" charset="0"/>
                <a:cs typeface="Arial" pitchFamily="34" charset="0"/>
              </a:rPr>
              <a:t> </a:t>
            </a:r>
            <a:r>
              <a:rPr lang="en-US" sz="2400" b="0" i="0" dirty="0">
                <a:solidFill>
                  <a:schemeClr val="accent6">
                    <a:lumMod val="75000"/>
                  </a:schemeClr>
                </a:solidFill>
                <a:latin typeface="Arial" pitchFamily="34" charset="0"/>
                <a:cs typeface="Arial" pitchFamily="34" charset="0"/>
              </a:rPr>
              <a:t>Manufacturer           </a:t>
            </a:r>
            <a:r>
              <a:rPr lang="en-US" sz="2400" b="0" i="0" dirty="0" smtClean="0">
                <a:solidFill>
                  <a:schemeClr val="accent6">
                    <a:lumMod val="75000"/>
                  </a:schemeClr>
                </a:solidFill>
                <a:latin typeface="Arial" pitchFamily="34" charset="0"/>
                <a:cs typeface="Arial" pitchFamily="34" charset="0"/>
              </a:rPr>
              <a:t>-- </a:t>
            </a:r>
            <a:r>
              <a:rPr lang="en-US" sz="2400" dirty="0" smtClean="0">
                <a:solidFill>
                  <a:schemeClr val="accent6">
                    <a:lumMod val="75000"/>
                  </a:schemeClr>
                </a:solidFill>
                <a:latin typeface="Arial" pitchFamily="34" charset="0"/>
                <a:cs typeface="Arial" pitchFamily="34" charset="0"/>
              </a:rPr>
              <a:t>ABB, GEC, Schneider, L&amp;T</a:t>
            </a:r>
            <a:r>
              <a:rPr lang="en-US" sz="2400" b="0" i="0" dirty="0" smtClean="0">
                <a:solidFill>
                  <a:schemeClr val="accent6">
                    <a:lumMod val="75000"/>
                  </a:schemeClr>
                </a:solidFill>
                <a:latin typeface="Arial" pitchFamily="34" charset="0"/>
                <a:cs typeface="Arial" pitchFamily="34" charset="0"/>
              </a:rPr>
              <a:t>…</a:t>
            </a:r>
          </a:p>
          <a:p>
            <a:pPr>
              <a:buClr>
                <a:schemeClr val="accent1"/>
              </a:buClr>
              <a:buSzPct val="68000"/>
              <a:defRPr/>
            </a:pPr>
            <a:r>
              <a:rPr lang="en-US" sz="2400" dirty="0">
                <a:solidFill>
                  <a:schemeClr val="accent6">
                    <a:lumMod val="75000"/>
                  </a:schemeClr>
                </a:solidFill>
                <a:latin typeface="Arial" pitchFamily="34" charset="0"/>
                <a:cs typeface="Arial" pitchFamily="34" charset="0"/>
              </a:rPr>
              <a:t> </a:t>
            </a:r>
            <a:r>
              <a:rPr lang="en-US" sz="2400" dirty="0" smtClean="0">
                <a:solidFill>
                  <a:schemeClr val="accent6">
                    <a:lumMod val="75000"/>
                  </a:schemeClr>
                </a:solidFill>
                <a:latin typeface="Arial" pitchFamily="34" charset="0"/>
                <a:cs typeface="Arial" pitchFamily="34" charset="0"/>
              </a:rPr>
              <a:t>                                    </a:t>
            </a:r>
            <a:endParaRPr lang="en-US" sz="2400" b="0" i="0" dirty="0">
              <a:solidFill>
                <a:schemeClr val="accent6">
                  <a:lumMod val="75000"/>
                </a:schemeClr>
              </a:solidFill>
              <a:latin typeface="Arial" pitchFamily="34" charset="0"/>
              <a:cs typeface="Arial" pitchFamily="34" charset="0"/>
            </a:endParaRPr>
          </a:p>
          <a:p>
            <a:pPr>
              <a:buClr>
                <a:schemeClr val="accent1"/>
              </a:buClr>
              <a:buSzPct val="68000"/>
              <a:buFont typeface="Wingdings 3" pitchFamily="18" charset="2"/>
              <a:buChar char=""/>
              <a:defRPr/>
            </a:pPr>
            <a:r>
              <a:rPr lang="en-US" sz="2400" b="0" i="0" dirty="0">
                <a:solidFill>
                  <a:schemeClr val="accent6">
                    <a:lumMod val="75000"/>
                  </a:schemeClr>
                </a:solidFill>
                <a:latin typeface="Arial" pitchFamily="34" charset="0"/>
                <a:cs typeface="Arial" pitchFamily="34" charset="0"/>
              </a:rPr>
              <a:t> Type</a:t>
            </a:r>
          </a:p>
          <a:p>
            <a:pPr lvl="1" indent="-165100">
              <a:buClr>
                <a:schemeClr val="accent1"/>
              </a:buClr>
              <a:buSzPct val="68000"/>
              <a:buFont typeface="Wingdings 3" pitchFamily="18" charset="2"/>
              <a:buChar char=""/>
              <a:defRPr/>
            </a:pPr>
            <a:r>
              <a:rPr lang="en-US" sz="2400" b="0" i="0" dirty="0">
                <a:solidFill>
                  <a:schemeClr val="accent6">
                    <a:lumMod val="75000"/>
                  </a:schemeClr>
                </a:solidFill>
                <a:latin typeface="Arial" pitchFamily="34" charset="0"/>
                <a:cs typeface="Arial" pitchFamily="34" charset="0"/>
              </a:rPr>
              <a:t> Circuit Breakers  </a:t>
            </a:r>
            <a:r>
              <a:rPr lang="en-US" sz="2400" b="0" i="0" dirty="0" smtClean="0">
                <a:solidFill>
                  <a:schemeClr val="accent6">
                    <a:lumMod val="75000"/>
                  </a:schemeClr>
                </a:solidFill>
                <a:latin typeface="Arial" pitchFamily="34" charset="0"/>
                <a:cs typeface="Arial" pitchFamily="34" charset="0"/>
              </a:rPr>
              <a:t>--</a:t>
            </a:r>
            <a:r>
              <a:rPr lang="en-US" sz="2400" dirty="0" smtClean="0">
                <a:solidFill>
                  <a:schemeClr val="accent6">
                    <a:lumMod val="75000"/>
                  </a:schemeClr>
                </a:solidFill>
                <a:latin typeface="Arial" pitchFamily="34" charset="0"/>
                <a:cs typeface="Arial" pitchFamily="34" charset="0"/>
              </a:rPr>
              <a:t>MVS10N</a:t>
            </a:r>
            <a:r>
              <a:rPr lang="en-US" sz="2400" b="0" i="0" dirty="0" smtClean="0">
                <a:solidFill>
                  <a:schemeClr val="accent6">
                    <a:lumMod val="75000"/>
                  </a:schemeClr>
                </a:solidFill>
                <a:latin typeface="Arial" pitchFamily="34" charset="0"/>
                <a:cs typeface="Arial" pitchFamily="34" charset="0"/>
              </a:rPr>
              <a:t>,NT10H,NSX100N,T3S…</a:t>
            </a:r>
          </a:p>
          <a:p>
            <a:pPr lvl="1" indent="-165100">
              <a:buClr>
                <a:schemeClr val="accent1"/>
              </a:buClr>
              <a:buSzPct val="68000"/>
              <a:buFont typeface="Wingdings 3" pitchFamily="18" charset="2"/>
              <a:buChar char=""/>
              <a:defRPr/>
            </a:pPr>
            <a:r>
              <a:rPr lang="en-US" sz="2400" dirty="0" smtClean="0">
                <a:solidFill>
                  <a:schemeClr val="accent6">
                    <a:lumMod val="75000"/>
                  </a:schemeClr>
                </a:solidFill>
                <a:latin typeface="Arial" pitchFamily="34" charset="0"/>
                <a:cs typeface="Arial" pitchFamily="34" charset="0"/>
              </a:rPr>
              <a:t> Fuses                  --TSL,HN,HRC</a:t>
            </a:r>
            <a:endParaRPr lang="en-US" sz="2400" b="0" i="0" dirty="0">
              <a:solidFill>
                <a:schemeClr val="accent6">
                  <a:lumMod val="75000"/>
                </a:schemeClr>
              </a:solidFill>
              <a:latin typeface="Arial" pitchFamily="34" charset="0"/>
              <a:cs typeface="Arial" pitchFamily="34" charset="0"/>
            </a:endParaRPr>
          </a:p>
          <a:p>
            <a:pPr marL="177800" indent="-177800">
              <a:buClr>
                <a:schemeClr val="accent1"/>
              </a:buClr>
              <a:buSzPct val="68000"/>
              <a:buFont typeface="Wingdings 3" pitchFamily="18" charset="2"/>
              <a:buChar char=""/>
              <a:defRPr/>
            </a:pPr>
            <a:r>
              <a:rPr lang="en-US" sz="2400" b="0" i="0" dirty="0">
                <a:solidFill>
                  <a:schemeClr val="accent6">
                    <a:lumMod val="75000"/>
                  </a:schemeClr>
                </a:solidFill>
                <a:latin typeface="Arial" pitchFamily="34" charset="0"/>
                <a:cs typeface="Arial" pitchFamily="34" charset="0"/>
              </a:rPr>
              <a:t> Ratings                    -- </a:t>
            </a:r>
            <a:r>
              <a:rPr lang="en-US" sz="2400" b="0" i="0" dirty="0" smtClean="0">
                <a:solidFill>
                  <a:schemeClr val="accent6">
                    <a:lumMod val="75000"/>
                  </a:schemeClr>
                </a:solidFill>
                <a:latin typeface="Arial" pitchFamily="34" charset="0"/>
                <a:cs typeface="Arial" pitchFamily="34" charset="0"/>
              </a:rPr>
              <a:t>32A,63A,125A,250A,400A,</a:t>
            </a:r>
          </a:p>
          <a:p>
            <a:pPr>
              <a:buClr>
                <a:schemeClr val="accent1"/>
              </a:buClr>
              <a:buSzPct val="68000"/>
              <a:defRPr/>
            </a:pPr>
            <a:r>
              <a:rPr lang="en-US" sz="2400" dirty="0">
                <a:solidFill>
                  <a:schemeClr val="accent6">
                    <a:lumMod val="75000"/>
                  </a:schemeClr>
                </a:solidFill>
                <a:latin typeface="Arial" pitchFamily="34" charset="0"/>
                <a:cs typeface="Arial" pitchFamily="34" charset="0"/>
              </a:rPr>
              <a:t>	</a:t>
            </a:r>
            <a:r>
              <a:rPr lang="en-US" sz="2400" dirty="0" smtClean="0">
                <a:solidFill>
                  <a:schemeClr val="accent6">
                    <a:lumMod val="75000"/>
                  </a:schemeClr>
                </a:solidFill>
                <a:latin typeface="Arial" pitchFamily="34" charset="0"/>
                <a:cs typeface="Arial" pitchFamily="34" charset="0"/>
              </a:rPr>
              <a:t>		       </a:t>
            </a:r>
            <a:r>
              <a:rPr lang="en-US" sz="2400" b="0" i="0" dirty="0" smtClean="0">
                <a:solidFill>
                  <a:schemeClr val="accent6">
                    <a:lumMod val="75000"/>
                  </a:schemeClr>
                </a:solidFill>
                <a:latin typeface="Arial" pitchFamily="34" charset="0"/>
                <a:cs typeface="Arial" pitchFamily="34" charset="0"/>
              </a:rPr>
              <a:t>630A,800A,1250A,2000A,4000A</a:t>
            </a:r>
            <a:r>
              <a:rPr lang="en-US" sz="2400" dirty="0" smtClean="0">
                <a:solidFill>
                  <a:schemeClr val="accent6">
                    <a:lumMod val="75000"/>
                  </a:schemeClr>
                </a:solidFill>
                <a:latin typeface="Arial" pitchFamily="34" charset="0"/>
                <a:cs typeface="Arial" pitchFamily="34" charset="0"/>
              </a:rPr>
              <a:t> </a:t>
            </a:r>
            <a:r>
              <a:rPr lang="en-US" sz="2400" b="0" i="0" dirty="0" smtClean="0">
                <a:solidFill>
                  <a:schemeClr val="accent6">
                    <a:lumMod val="75000"/>
                  </a:schemeClr>
                </a:solidFill>
                <a:latin typeface="Arial" pitchFamily="34" charset="0"/>
                <a:cs typeface="Arial" pitchFamily="34" charset="0"/>
              </a:rPr>
              <a:t>.</a:t>
            </a:r>
            <a:r>
              <a:rPr lang="en-US" sz="2400" b="0" i="0" dirty="0" smtClean="0">
                <a:latin typeface="Arial" pitchFamily="34" charset="0"/>
                <a:cs typeface="Arial" pitchFamily="34" charset="0"/>
              </a:rPr>
              <a:t>  </a:t>
            </a:r>
            <a:endParaRPr lang="en-US" sz="2400" b="0" i="0" dirty="0">
              <a:latin typeface="Arial" pitchFamily="34" charset="0"/>
              <a:cs typeface="Arial" pitchFamily="34" charset="0"/>
            </a:endParaRPr>
          </a:p>
        </p:txBody>
      </p:sp>
      <p:sp>
        <p:nvSpPr>
          <p:cNvPr id="6" name="Title 2"/>
          <p:cNvSpPr txBox="1">
            <a:spLocks/>
          </p:cNvSpPr>
          <p:nvPr/>
        </p:nvSpPr>
        <p:spPr>
          <a:xfrm>
            <a:off x="2590800" y="3048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Protective Devices</a:t>
            </a:r>
            <a:endParaRPr lang="en-IN" sz="3700" i="0" dirty="0">
              <a:effectLst>
                <a:outerShdw blurRad="38100" dist="38100" dir="2700000" algn="tl">
                  <a:srgbClr val="000000">
                    <a:alpha val="43137"/>
                  </a:srgbClr>
                </a:outerShdw>
              </a:effectLst>
            </a:endParaRPr>
          </a:p>
        </p:txBody>
      </p:sp>
      <p:sp>
        <p:nvSpPr>
          <p:cNvPr id="14341" name="Date Placeholder 6"/>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4342" name="Footer Placeholder 7"/>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3857269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AA4E664-9519-4716-B2CD-24EA0B877EBC}" type="slidenum">
              <a:rPr lang="en-US" smtClean="0"/>
              <a:pPr/>
              <a:t>51</a:t>
            </a:fld>
            <a:endParaRPr lang="en-US" smtClean="0"/>
          </a:p>
        </p:txBody>
      </p:sp>
      <p:sp>
        <p:nvSpPr>
          <p:cNvPr id="25604" name="TextBox 4"/>
          <p:cNvSpPr txBox="1">
            <a:spLocks noChangeArrowheads="1"/>
          </p:cNvSpPr>
          <p:nvPr/>
        </p:nvSpPr>
        <p:spPr bwMode="auto">
          <a:xfrm>
            <a:off x="1828800" y="1600200"/>
            <a:ext cx="3505200" cy="838200"/>
          </a:xfrm>
          <a:prstGeom prst="rect">
            <a:avLst/>
          </a:prstGeom>
          <a:noFill/>
          <a:ln w="9525">
            <a:noFill/>
            <a:miter lim="800000"/>
            <a:headEnd/>
            <a:tailEnd/>
          </a:ln>
        </p:spPr>
        <p:txBody>
          <a:bodyPr>
            <a:spAutoFit/>
          </a:bodyPr>
          <a:lstStyle/>
          <a:p>
            <a:pPr>
              <a:buClr>
                <a:schemeClr val="accent1"/>
              </a:buClr>
              <a:buSzPct val="68000"/>
              <a:buFont typeface="Wingdings 3" pitchFamily="18" charset="2"/>
              <a:buChar char=""/>
              <a:defRPr/>
            </a:pPr>
            <a:r>
              <a:rPr lang="en-US" sz="2400" i="0" dirty="0">
                <a:solidFill>
                  <a:schemeClr val="accent6">
                    <a:lumMod val="75000"/>
                  </a:schemeClr>
                </a:solidFill>
                <a:latin typeface="+mn-lt"/>
              </a:rPr>
              <a:t>  </a:t>
            </a:r>
            <a:r>
              <a:rPr lang="en-US" sz="2400" b="0" i="0" dirty="0">
                <a:solidFill>
                  <a:schemeClr val="accent6">
                    <a:lumMod val="75000"/>
                  </a:schemeClr>
                </a:solidFill>
                <a:latin typeface="+mn-lt"/>
              </a:rPr>
              <a:t>Base voltage</a:t>
            </a:r>
          </a:p>
          <a:p>
            <a:pPr>
              <a:buClr>
                <a:schemeClr val="accent1"/>
              </a:buClr>
              <a:buSzPct val="68000"/>
              <a:buFont typeface="Wingdings 3" pitchFamily="18" charset="2"/>
              <a:buChar char=""/>
              <a:defRPr/>
            </a:pPr>
            <a:r>
              <a:rPr lang="en-US" sz="2400" b="0" i="0" dirty="0">
                <a:solidFill>
                  <a:schemeClr val="accent6">
                    <a:lumMod val="75000"/>
                  </a:schemeClr>
                </a:solidFill>
                <a:latin typeface="+mn-lt"/>
              </a:rPr>
              <a:t>  Load in KW</a:t>
            </a:r>
          </a:p>
        </p:txBody>
      </p:sp>
      <p:sp>
        <p:nvSpPr>
          <p:cNvPr id="25606" name="TextBox 7"/>
          <p:cNvSpPr txBox="1">
            <a:spLocks noChangeArrowheads="1"/>
          </p:cNvSpPr>
          <p:nvPr/>
        </p:nvSpPr>
        <p:spPr bwMode="auto">
          <a:xfrm>
            <a:off x="1752600" y="3886200"/>
            <a:ext cx="3810000" cy="1570038"/>
          </a:xfrm>
          <a:prstGeom prst="rect">
            <a:avLst/>
          </a:prstGeom>
          <a:noFill/>
          <a:ln w="9525">
            <a:noFill/>
            <a:miter lim="800000"/>
            <a:headEnd/>
            <a:tailEnd/>
          </a:ln>
        </p:spPr>
        <p:txBody>
          <a:bodyPr>
            <a:spAutoFit/>
          </a:bodyPr>
          <a:lstStyle/>
          <a:p>
            <a:pPr>
              <a:buClr>
                <a:schemeClr val="accent1"/>
              </a:buClr>
              <a:buSzPct val="68000"/>
              <a:buFont typeface="Wingdings 3" pitchFamily="18" charset="2"/>
              <a:buChar char=""/>
              <a:defRPr/>
            </a:pPr>
            <a:r>
              <a:rPr lang="en-US" sz="2400" b="0" i="0" dirty="0">
                <a:solidFill>
                  <a:schemeClr val="accent6">
                    <a:lumMod val="75000"/>
                  </a:schemeClr>
                </a:solidFill>
                <a:latin typeface="+mn-lt"/>
              </a:rPr>
              <a:t>  Rating</a:t>
            </a:r>
          </a:p>
          <a:p>
            <a:pPr>
              <a:buClr>
                <a:schemeClr val="accent1"/>
              </a:buClr>
              <a:buSzPct val="68000"/>
              <a:buFont typeface="Wingdings 3" pitchFamily="18" charset="2"/>
              <a:buChar char=""/>
              <a:defRPr/>
            </a:pPr>
            <a:r>
              <a:rPr lang="en-US" sz="2400" b="0" i="0" dirty="0">
                <a:solidFill>
                  <a:schemeClr val="accent6">
                    <a:lumMod val="75000"/>
                  </a:schemeClr>
                </a:solidFill>
                <a:latin typeface="+mn-lt"/>
              </a:rPr>
              <a:t>  Base voltage</a:t>
            </a:r>
          </a:p>
          <a:p>
            <a:pPr>
              <a:buClr>
                <a:schemeClr val="accent1"/>
              </a:buClr>
              <a:buSzPct val="68000"/>
              <a:buFont typeface="Wingdings 3" pitchFamily="18" charset="2"/>
              <a:buChar char=""/>
              <a:defRPr/>
            </a:pPr>
            <a:r>
              <a:rPr lang="en-US" sz="2400" b="0" i="0" dirty="0">
                <a:solidFill>
                  <a:schemeClr val="accent6">
                    <a:lumMod val="75000"/>
                  </a:schemeClr>
                </a:solidFill>
                <a:latin typeface="+mn-lt"/>
              </a:rPr>
              <a:t>  Number of Poles</a:t>
            </a:r>
          </a:p>
          <a:p>
            <a:pPr>
              <a:buClr>
                <a:schemeClr val="accent1"/>
              </a:buClr>
              <a:buSzPct val="68000"/>
              <a:buFont typeface="Wingdings 3" pitchFamily="18" charset="2"/>
              <a:buChar char=""/>
              <a:defRPr/>
            </a:pPr>
            <a:r>
              <a:rPr lang="en-US" sz="2400" b="0" i="0" dirty="0">
                <a:solidFill>
                  <a:schemeClr val="accent6">
                    <a:lumMod val="75000"/>
                  </a:schemeClr>
                </a:solidFill>
                <a:latin typeface="+mn-lt"/>
              </a:rPr>
              <a:t>  Status </a:t>
            </a:r>
          </a:p>
        </p:txBody>
      </p:sp>
      <p:sp>
        <p:nvSpPr>
          <p:cNvPr id="7" name="Title 2"/>
          <p:cNvSpPr txBox="1">
            <a:spLocks/>
          </p:cNvSpPr>
          <p:nvPr/>
        </p:nvSpPr>
        <p:spPr>
          <a:xfrm>
            <a:off x="2306932" y="331452"/>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Loads</a:t>
            </a:r>
            <a:endParaRPr lang="en-IN" sz="3700" i="0" dirty="0">
              <a:effectLst>
                <a:outerShdw blurRad="38100" dist="38100" dir="2700000" algn="tl">
                  <a:srgbClr val="000000">
                    <a:alpha val="43137"/>
                  </a:srgbClr>
                </a:outerShdw>
              </a:effectLst>
            </a:endParaRPr>
          </a:p>
        </p:txBody>
      </p:sp>
      <p:sp>
        <p:nvSpPr>
          <p:cNvPr id="8" name="Title 2"/>
          <p:cNvSpPr txBox="1">
            <a:spLocks/>
          </p:cNvSpPr>
          <p:nvPr/>
        </p:nvSpPr>
        <p:spPr>
          <a:xfrm>
            <a:off x="1676400" y="29718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Motors</a:t>
            </a:r>
            <a:endParaRPr lang="en-IN" sz="3700" i="0" dirty="0">
              <a:effectLst>
                <a:outerShdw blurRad="38100" dist="38100" dir="2700000" algn="tl">
                  <a:srgbClr val="000000">
                    <a:alpha val="43137"/>
                  </a:srgbClr>
                </a:outerShdw>
              </a:effectLst>
            </a:endParaRPr>
          </a:p>
        </p:txBody>
      </p:sp>
      <p:sp>
        <p:nvSpPr>
          <p:cNvPr id="15367" name="Date Placeholder 8"/>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5368" name="Footer Placeholder 9"/>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2533686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heel(1)">
                                      <p:cBhvr>
                                        <p:cTn id="7" dur="2000"/>
                                        <p:tgtEl>
                                          <p:spTgt spid="25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5606"/>
                                        </p:tgtEl>
                                        <p:attrNameLst>
                                          <p:attrName>style.visibility</p:attrName>
                                        </p:attrNameLst>
                                      </p:cBhvr>
                                      <p:to>
                                        <p:strVal val="visible"/>
                                      </p:to>
                                    </p:set>
                                    <p:animEffect transition="in" filter="wheel(1)">
                                      <p:cBhvr>
                                        <p:cTn id="12" dur="20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F105AF2-BCB8-434E-9466-6FF892F0CFFD}" type="slidenum">
              <a:rPr lang="en-US" smtClean="0"/>
              <a:pPr/>
              <a:t>52</a:t>
            </a:fld>
            <a:endParaRPr lang="en-US" smtClean="0"/>
          </a:p>
        </p:txBody>
      </p:sp>
      <p:sp>
        <p:nvSpPr>
          <p:cNvPr id="27652" name="TextBox 3"/>
          <p:cNvSpPr txBox="1">
            <a:spLocks noChangeArrowheads="1"/>
          </p:cNvSpPr>
          <p:nvPr/>
        </p:nvSpPr>
        <p:spPr bwMode="auto">
          <a:xfrm>
            <a:off x="228600" y="1524000"/>
            <a:ext cx="8333563" cy="2308324"/>
          </a:xfrm>
          <a:prstGeom prst="rect">
            <a:avLst/>
          </a:prstGeom>
          <a:noFill/>
          <a:ln w="9525">
            <a:noFill/>
            <a:miter lim="800000"/>
            <a:headEnd/>
            <a:tailEnd/>
          </a:ln>
        </p:spPr>
        <p:txBody>
          <a:bodyPr wrap="none">
            <a:spAutoFit/>
          </a:bodyPr>
          <a:lstStyle/>
          <a:p>
            <a:pPr>
              <a:buClr>
                <a:schemeClr val="accent1"/>
              </a:buClr>
              <a:buSzPct val="68000"/>
              <a:buFont typeface="Wingdings 3" pitchFamily="18" charset="2"/>
              <a:buChar char=""/>
              <a:defRPr/>
            </a:pPr>
            <a:r>
              <a:rPr lang="en-US" sz="2400" dirty="0">
                <a:solidFill>
                  <a:schemeClr val="accent6">
                    <a:lumMod val="75000"/>
                  </a:schemeClr>
                </a:solidFill>
                <a:latin typeface="Arial" charset="0"/>
              </a:rPr>
              <a:t> </a:t>
            </a:r>
            <a:r>
              <a:rPr lang="en-US" sz="2400" b="0" i="0" dirty="0">
                <a:solidFill>
                  <a:schemeClr val="accent6">
                    <a:lumMod val="75000"/>
                  </a:schemeClr>
                </a:solidFill>
                <a:latin typeface="Arial" charset="0"/>
              </a:rPr>
              <a:t>The Possible basic modes of operation for the plant are as</a:t>
            </a:r>
          </a:p>
          <a:p>
            <a:pPr>
              <a:buClr>
                <a:schemeClr val="accent1"/>
              </a:buClr>
              <a:buSzPct val="68000"/>
              <a:buFont typeface="Wingdings 3" pitchFamily="18" charset="2"/>
              <a:buChar char=""/>
              <a:defRPr/>
            </a:pPr>
            <a:endParaRPr lang="en-US" sz="2400" b="0" i="0" dirty="0">
              <a:solidFill>
                <a:schemeClr val="accent6">
                  <a:lumMod val="75000"/>
                </a:schemeClr>
              </a:solidFill>
              <a:latin typeface="Arial" charset="0"/>
            </a:endParaRPr>
          </a:p>
          <a:p>
            <a:pPr marL="571500" lvl="1" indent="-228600">
              <a:buClr>
                <a:schemeClr val="accent1"/>
              </a:buClr>
              <a:buSzPct val="68000"/>
              <a:buFont typeface="Wingdings 3" pitchFamily="18" charset="2"/>
              <a:buChar char=""/>
              <a:defRPr/>
            </a:pPr>
            <a:r>
              <a:rPr lang="en-US" sz="2400" b="0" i="0" dirty="0" smtClean="0">
                <a:solidFill>
                  <a:schemeClr val="accent6">
                    <a:lumMod val="75000"/>
                  </a:schemeClr>
                </a:solidFill>
                <a:latin typeface="Arial" charset="0"/>
              </a:rPr>
              <a:t>Scenario-1   </a:t>
            </a:r>
            <a:r>
              <a:rPr lang="en-US" sz="2400" b="0" i="0" dirty="0">
                <a:solidFill>
                  <a:schemeClr val="accent6">
                    <a:lumMod val="75000"/>
                  </a:schemeClr>
                </a:solidFill>
                <a:latin typeface="Arial" charset="0"/>
              </a:rPr>
              <a:t>: Running the Plant by using </a:t>
            </a:r>
            <a:r>
              <a:rPr lang="en-US" sz="2400" b="0" i="0" dirty="0" smtClean="0">
                <a:solidFill>
                  <a:schemeClr val="accent6">
                    <a:lumMod val="75000"/>
                  </a:schemeClr>
                </a:solidFill>
                <a:latin typeface="Arial" charset="0"/>
              </a:rPr>
              <a:t>Utility </a:t>
            </a:r>
          </a:p>
          <a:p>
            <a:pPr marL="1257300" lvl="3">
              <a:buClr>
                <a:schemeClr val="accent1"/>
              </a:buClr>
              <a:buSzPct val="68000"/>
              <a:defRPr/>
            </a:pPr>
            <a:r>
              <a:rPr lang="en-US" sz="2400" dirty="0">
                <a:solidFill>
                  <a:schemeClr val="accent6">
                    <a:lumMod val="75000"/>
                  </a:schemeClr>
                </a:solidFill>
                <a:latin typeface="Arial" charset="0"/>
              </a:rPr>
              <a:t>	</a:t>
            </a:r>
            <a:r>
              <a:rPr lang="en-US" sz="2400" dirty="0" smtClean="0">
                <a:solidFill>
                  <a:schemeClr val="accent6">
                    <a:lumMod val="75000"/>
                  </a:schemeClr>
                </a:solidFill>
                <a:latin typeface="Arial" charset="0"/>
              </a:rPr>
              <a:t>	</a:t>
            </a:r>
            <a:r>
              <a:rPr lang="en-US" sz="2400" b="0" i="0" dirty="0" smtClean="0">
                <a:solidFill>
                  <a:schemeClr val="accent6">
                    <a:lumMod val="75000"/>
                  </a:schemeClr>
                </a:solidFill>
                <a:latin typeface="Arial" charset="0"/>
              </a:rPr>
              <a:t>and Generators</a:t>
            </a:r>
            <a:endParaRPr lang="en-US" sz="2400" b="0" i="0" dirty="0">
              <a:solidFill>
                <a:schemeClr val="accent6">
                  <a:lumMod val="75000"/>
                </a:schemeClr>
              </a:solidFill>
              <a:latin typeface="Arial" charset="0"/>
            </a:endParaRPr>
          </a:p>
          <a:p>
            <a:pPr marL="571500" lvl="1" indent="-228600">
              <a:defRPr/>
            </a:pPr>
            <a:endParaRPr lang="en-US" sz="2400" b="0" i="0" dirty="0">
              <a:latin typeface="Arial" charset="0"/>
            </a:endParaRPr>
          </a:p>
          <a:p>
            <a:pPr marL="571500" lvl="1" indent="-228600">
              <a:defRPr/>
            </a:pPr>
            <a:r>
              <a:rPr lang="en-US" sz="2400" b="0" i="0" dirty="0">
                <a:latin typeface="Arial" charset="0"/>
              </a:rPr>
              <a:t>                                                                         </a:t>
            </a:r>
            <a:endParaRPr lang="en-US" sz="2400" dirty="0">
              <a:latin typeface="Arial" charset="0"/>
            </a:endParaRPr>
          </a:p>
        </p:txBody>
      </p:sp>
      <p:sp>
        <p:nvSpPr>
          <p:cNvPr id="5" name="Title 2"/>
          <p:cNvSpPr txBox="1">
            <a:spLocks/>
          </p:cNvSpPr>
          <p:nvPr/>
        </p:nvSpPr>
        <p:spPr>
          <a:xfrm>
            <a:off x="2438400" y="3048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Modes of Operation</a:t>
            </a:r>
            <a:endParaRPr lang="en-IN" sz="3700" i="0" dirty="0">
              <a:effectLst>
                <a:outerShdw blurRad="38100" dist="38100" dir="2700000" algn="tl">
                  <a:srgbClr val="000000">
                    <a:alpha val="43137"/>
                  </a:srgbClr>
                </a:outerShdw>
              </a:effectLst>
            </a:endParaRPr>
          </a:p>
        </p:txBody>
      </p:sp>
      <p:sp>
        <p:nvSpPr>
          <p:cNvPr id="16389" name="Date Placeholder 5"/>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6390" name="Footer Placeholder 6"/>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1200770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down)">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16F54E7-7238-44E5-8360-ADBD8D841905}" type="slidenum">
              <a:rPr lang="en-US" smtClean="0"/>
              <a:pPr/>
              <a:t>53</a:t>
            </a:fld>
            <a:endParaRPr lang="en-US" smtClean="0"/>
          </a:p>
        </p:txBody>
      </p:sp>
      <p:sp>
        <p:nvSpPr>
          <p:cNvPr id="26627" name="TextBox 5"/>
          <p:cNvSpPr txBox="1">
            <a:spLocks noChangeArrowheads="1"/>
          </p:cNvSpPr>
          <p:nvPr/>
        </p:nvSpPr>
        <p:spPr bwMode="auto">
          <a:xfrm>
            <a:off x="457200" y="1752600"/>
            <a:ext cx="8534400" cy="2800350"/>
          </a:xfrm>
          <a:prstGeom prst="rect">
            <a:avLst/>
          </a:prstGeom>
          <a:noFill/>
          <a:ln w="9525">
            <a:noFill/>
            <a:miter lim="800000"/>
            <a:headEnd/>
            <a:tailEnd/>
          </a:ln>
        </p:spPr>
        <p:txBody>
          <a:bodyPr>
            <a:spAutoFit/>
          </a:bodyPr>
          <a:lstStyle/>
          <a:p>
            <a:pPr>
              <a:buClr>
                <a:schemeClr val="accent1"/>
              </a:buClr>
              <a:buSzPct val="68000"/>
              <a:buFont typeface="Wingdings 3" pitchFamily="18" charset="2"/>
              <a:buChar char=""/>
              <a:defRPr/>
            </a:pPr>
            <a:r>
              <a:rPr lang="en-US" sz="2200" i="0" dirty="0">
                <a:solidFill>
                  <a:schemeClr val="accent6">
                    <a:lumMod val="75000"/>
                  </a:schemeClr>
                </a:solidFill>
                <a:latin typeface="+mn-lt"/>
                <a:cs typeface="Times New Roman" pitchFamily="18" charset="0"/>
              </a:rPr>
              <a:t>  </a:t>
            </a:r>
            <a:r>
              <a:rPr lang="en-US" sz="2200" b="0" i="0" dirty="0">
                <a:solidFill>
                  <a:schemeClr val="accent6">
                    <a:lumMod val="75000"/>
                  </a:schemeClr>
                </a:solidFill>
                <a:latin typeface="+mn-lt"/>
                <a:cs typeface="Times New Roman" pitchFamily="18" charset="0"/>
              </a:rPr>
              <a:t>Utility Fault Level as </a:t>
            </a:r>
            <a:r>
              <a:rPr lang="en-US" sz="2200" dirty="0" smtClean="0">
                <a:solidFill>
                  <a:schemeClr val="accent6">
                    <a:lumMod val="75000"/>
                  </a:schemeClr>
                </a:solidFill>
                <a:cs typeface="Times New Roman" pitchFamily="18" charset="0"/>
              </a:rPr>
              <a:t>36</a:t>
            </a:r>
            <a:r>
              <a:rPr lang="en-US" sz="2200" b="0" i="0" dirty="0" smtClean="0">
                <a:solidFill>
                  <a:schemeClr val="accent6">
                    <a:lumMod val="75000"/>
                  </a:schemeClr>
                </a:solidFill>
                <a:latin typeface="+mn-lt"/>
                <a:cs typeface="Times New Roman" pitchFamily="18" charset="0"/>
              </a:rPr>
              <a:t>KA.</a:t>
            </a:r>
            <a:endParaRPr lang="en-US" sz="2200" b="0" i="0" dirty="0">
              <a:solidFill>
                <a:schemeClr val="accent6">
                  <a:lumMod val="75000"/>
                </a:schemeClr>
              </a:solidFill>
              <a:latin typeface="+mn-lt"/>
              <a:cs typeface="Times New Roman" pitchFamily="18" charset="0"/>
            </a:endParaRPr>
          </a:p>
          <a:p>
            <a:pPr>
              <a:buClr>
                <a:schemeClr val="accent1"/>
              </a:buClr>
              <a:buSzPct val="68000"/>
              <a:buFont typeface="Wingdings 3" pitchFamily="18" charset="2"/>
              <a:buChar char=""/>
              <a:defRPr/>
            </a:pPr>
            <a:r>
              <a:rPr lang="en-US" sz="2200" b="0" i="0" dirty="0">
                <a:solidFill>
                  <a:schemeClr val="accent6">
                    <a:lumMod val="75000"/>
                  </a:schemeClr>
                </a:solidFill>
                <a:latin typeface="+mn-lt"/>
                <a:cs typeface="Times New Roman" pitchFamily="18" charset="0"/>
              </a:rPr>
              <a:t>  All cables are considered from SKM library.</a:t>
            </a:r>
          </a:p>
          <a:p>
            <a:pPr>
              <a:buClr>
                <a:schemeClr val="accent1"/>
              </a:buClr>
              <a:buSzPct val="68000"/>
              <a:buFont typeface="Wingdings 3" pitchFamily="18" charset="2"/>
              <a:buChar char=""/>
              <a:defRPr/>
            </a:pPr>
            <a:r>
              <a:rPr lang="en-US" sz="2200" b="0" i="0" dirty="0">
                <a:solidFill>
                  <a:schemeClr val="accent6">
                    <a:lumMod val="75000"/>
                  </a:schemeClr>
                </a:solidFill>
                <a:latin typeface="+mn-lt"/>
                <a:cs typeface="Times New Roman" pitchFamily="18" charset="0"/>
              </a:rPr>
              <a:t>  Cable impedances are taken as default values.</a:t>
            </a:r>
          </a:p>
          <a:p>
            <a:pPr>
              <a:buClr>
                <a:schemeClr val="accent1"/>
              </a:buClr>
              <a:buSzPct val="68000"/>
              <a:buFont typeface="Wingdings 3" pitchFamily="18" charset="2"/>
              <a:buChar char=""/>
              <a:defRPr/>
            </a:pPr>
            <a:r>
              <a:rPr lang="en-US" sz="2200" b="0" i="0" dirty="0">
                <a:solidFill>
                  <a:schemeClr val="accent6">
                    <a:lumMod val="75000"/>
                  </a:schemeClr>
                </a:solidFill>
                <a:latin typeface="+mn-lt"/>
                <a:cs typeface="Times New Roman" pitchFamily="18" charset="0"/>
              </a:rPr>
              <a:t>  System voltage is modeled at 100% nominal.</a:t>
            </a:r>
          </a:p>
          <a:p>
            <a:pPr>
              <a:buClr>
                <a:schemeClr val="accent1"/>
              </a:buClr>
              <a:buSzPct val="68000"/>
              <a:buFont typeface="Wingdings 3" pitchFamily="18" charset="2"/>
              <a:buChar char=""/>
              <a:defRPr/>
            </a:pPr>
            <a:r>
              <a:rPr lang="en-US" sz="2200" b="0" i="0" dirty="0">
                <a:solidFill>
                  <a:schemeClr val="accent6">
                    <a:lumMod val="75000"/>
                  </a:schemeClr>
                </a:solidFill>
                <a:latin typeface="+mn-lt"/>
                <a:cs typeface="Times New Roman" pitchFamily="18" charset="0"/>
              </a:rPr>
              <a:t>  Transformer X/R ratio as 6.5</a:t>
            </a:r>
          </a:p>
          <a:p>
            <a:pPr>
              <a:buClr>
                <a:schemeClr val="accent1"/>
              </a:buClr>
              <a:buSzPct val="68000"/>
              <a:buFont typeface="Wingdings 3" pitchFamily="18" charset="2"/>
              <a:buChar char=""/>
              <a:defRPr/>
            </a:pPr>
            <a:r>
              <a:rPr lang="en-US" sz="2200" b="0" i="0" dirty="0">
                <a:solidFill>
                  <a:schemeClr val="accent6">
                    <a:lumMod val="75000"/>
                  </a:schemeClr>
                </a:solidFill>
                <a:latin typeface="+mn-lt"/>
                <a:cs typeface="Times New Roman" pitchFamily="18" charset="0"/>
              </a:rPr>
              <a:t>  For above 75HP motors transient and positive and negative sequence reactance are assumed. </a:t>
            </a:r>
          </a:p>
          <a:p>
            <a:pPr>
              <a:buClr>
                <a:schemeClr val="accent1"/>
              </a:buClr>
              <a:buSzPct val="68000"/>
              <a:buFont typeface="Wingdings 3" pitchFamily="18" charset="2"/>
              <a:buChar char=""/>
              <a:defRPr/>
            </a:pPr>
            <a:r>
              <a:rPr lang="en-US" sz="2200" b="0" i="0" dirty="0">
                <a:solidFill>
                  <a:schemeClr val="accent6">
                    <a:lumMod val="75000"/>
                  </a:schemeClr>
                </a:solidFill>
                <a:latin typeface="+mn-lt"/>
                <a:cs typeface="Times New Roman" pitchFamily="18" charset="0"/>
              </a:rPr>
              <a:t>  Impedance values of </a:t>
            </a:r>
            <a:r>
              <a:rPr lang="en-US" sz="2200" b="0" i="0" dirty="0" smtClean="0">
                <a:solidFill>
                  <a:schemeClr val="accent6">
                    <a:lumMod val="75000"/>
                  </a:schemeClr>
                </a:solidFill>
                <a:latin typeface="+mn-lt"/>
                <a:cs typeface="Times New Roman" pitchFamily="18" charset="0"/>
              </a:rPr>
              <a:t>transformers </a:t>
            </a:r>
            <a:r>
              <a:rPr lang="en-US" sz="2200" b="0" i="0" dirty="0">
                <a:solidFill>
                  <a:schemeClr val="accent6">
                    <a:lumMod val="75000"/>
                  </a:schemeClr>
                </a:solidFill>
                <a:latin typeface="+mn-lt"/>
                <a:cs typeface="Times New Roman" pitchFamily="18" charset="0"/>
              </a:rPr>
              <a:t>are assumed  </a:t>
            </a:r>
          </a:p>
        </p:txBody>
      </p:sp>
      <p:sp>
        <p:nvSpPr>
          <p:cNvPr id="5" name="Title 2"/>
          <p:cNvSpPr txBox="1">
            <a:spLocks/>
          </p:cNvSpPr>
          <p:nvPr/>
        </p:nvSpPr>
        <p:spPr>
          <a:xfrm>
            <a:off x="2322744" y="275889"/>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Assumptions</a:t>
            </a:r>
            <a:endParaRPr lang="en-IN" sz="3700" i="0" dirty="0">
              <a:effectLst>
                <a:outerShdw blurRad="38100" dist="38100" dir="2700000" algn="tl">
                  <a:srgbClr val="000000">
                    <a:alpha val="43137"/>
                  </a:srgbClr>
                </a:outerShdw>
              </a:effectLst>
            </a:endParaRPr>
          </a:p>
        </p:txBody>
      </p:sp>
      <p:sp>
        <p:nvSpPr>
          <p:cNvPr id="17413" name="Date Placeholder 5"/>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7414" name="Footer Placeholder 6"/>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3213169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3D85870-8DBE-452A-A8E7-639910853E62}" type="slidenum">
              <a:rPr lang="en-US" smtClean="0"/>
              <a:pPr/>
              <a:t>54</a:t>
            </a:fld>
            <a:endParaRPr lang="en-US" smtClean="0"/>
          </a:p>
        </p:txBody>
      </p:sp>
      <p:sp>
        <p:nvSpPr>
          <p:cNvPr id="6" name="Title 2"/>
          <p:cNvSpPr txBox="1">
            <a:spLocks/>
          </p:cNvSpPr>
          <p:nvPr/>
        </p:nvSpPr>
        <p:spPr>
          <a:xfrm>
            <a:off x="2412573" y="3810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Summary</a:t>
            </a:r>
            <a:endParaRPr lang="en-IN" sz="3700" i="0" dirty="0">
              <a:effectLst>
                <a:outerShdw blurRad="38100" dist="38100" dir="2700000" algn="tl">
                  <a:srgbClr val="000000">
                    <a:alpha val="43137"/>
                  </a:srgbClr>
                </a:outerShdw>
              </a:effectLst>
            </a:endParaRPr>
          </a:p>
        </p:txBody>
      </p:sp>
      <p:sp>
        <p:nvSpPr>
          <p:cNvPr id="18470" name="Date Placeholder 6"/>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8471" name="Footer Placeholder 7"/>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graphicFrame>
        <p:nvGraphicFramePr>
          <p:cNvPr id="7" name="Chart 6"/>
          <p:cNvGraphicFramePr/>
          <p:nvPr>
            <p:extLst>
              <p:ext uri="{D42A27DB-BD31-4B8C-83A1-F6EECF244321}">
                <p14:modId xmlns:p14="http://schemas.microsoft.com/office/powerpoint/2010/main" val="433836420"/>
              </p:ext>
            </p:extLst>
          </p:nvPr>
        </p:nvGraphicFramePr>
        <p:xfrm>
          <a:off x="1371600" y="1371600"/>
          <a:ext cx="6477000" cy="45785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89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6D16140-2994-4AF1-89A1-C359FAC1BA04}" type="slidenum">
              <a:rPr lang="en-US" smtClean="0"/>
              <a:pPr/>
              <a:t>55</a:t>
            </a:fld>
            <a:endParaRPr lang="en-US" smtClean="0"/>
          </a:p>
        </p:txBody>
      </p:sp>
      <p:sp>
        <p:nvSpPr>
          <p:cNvPr id="4" name="TextBox 3"/>
          <p:cNvSpPr txBox="1">
            <a:spLocks noChangeArrowheads="1"/>
          </p:cNvSpPr>
          <p:nvPr/>
        </p:nvSpPr>
        <p:spPr bwMode="auto">
          <a:xfrm>
            <a:off x="0" y="1066800"/>
            <a:ext cx="8267700" cy="4955203"/>
          </a:xfrm>
          <a:prstGeom prst="rect">
            <a:avLst/>
          </a:prstGeom>
          <a:noFill/>
          <a:ln w="9525">
            <a:noFill/>
            <a:miter lim="800000"/>
            <a:headEnd/>
            <a:tailEnd/>
          </a:ln>
        </p:spPr>
        <p:txBody>
          <a:bodyPr>
            <a:spAutoFit/>
          </a:bodyPr>
          <a:lstStyle/>
          <a:p>
            <a:pPr>
              <a:defRPr/>
            </a:pPr>
            <a:r>
              <a:rPr lang="en-US" sz="1400" dirty="0"/>
              <a:t> </a:t>
            </a:r>
            <a:endParaRPr lang="en-IN" sz="1400" dirty="0"/>
          </a:p>
          <a:p>
            <a:pPr>
              <a:defRPr/>
            </a:pPr>
            <a:r>
              <a:rPr lang="en-US" sz="1400" i="0" u="sng" dirty="0">
                <a:solidFill>
                  <a:schemeClr val="accent6">
                    <a:lumMod val="75000"/>
                  </a:schemeClr>
                </a:solidFill>
                <a:latin typeface="+mn-lt"/>
              </a:rPr>
              <a:t>Personal protective Equipment:</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As per the calculated Incident energy at various locations in </a:t>
            </a:r>
            <a:r>
              <a:rPr lang="en-US" sz="1400" dirty="0" err="1" smtClean="0">
                <a:solidFill>
                  <a:schemeClr val="accent6">
                    <a:lumMod val="75000"/>
                  </a:schemeClr>
                </a:solidFill>
              </a:rPr>
              <a:t>Sandvik</a:t>
            </a:r>
            <a:r>
              <a:rPr lang="en-US" sz="1400" dirty="0" smtClean="0">
                <a:solidFill>
                  <a:schemeClr val="accent6">
                    <a:lumMod val="75000"/>
                  </a:schemeClr>
                </a:solidFill>
              </a:rPr>
              <a:t> Asia </a:t>
            </a:r>
            <a:r>
              <a:rPr lang="en-US" sz="1400" i="0" dirty="0" smtClean="0">
                <a:solidFill>
                  <a:schemeClr val="accent6">
                    <a:lumMod val="75000"/>
                  </a:schemeClr>
                </a:solidFill>
                <a:latin typeface="+mn-lt"/>
              </a:rPr>
              <a:t> </a:t>
            </a:r>
            <a:r>
              <a:rPr lang="en-US" sz="1400" i="0" dirty="0">
                <a:solidFill>
                  <a:schemeClr val="accent6">
                    <a:lumMod val="75000"/>
                  </a:schemeClr>
                </a:solidFill>
                <a:latin typeface="+mn-lt"/>
              </a:rPr>
              <a:t>Industry various categories of Personal protective equipment's (PPE) are suggested as per NFPA – 70E standards. The operator shall ensure appropriate PPE while working on the live electrical panels. </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 </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 </a:t>
            </a:r>
            <a:r>
              <a:rPr lang="en-US" sz="1400" i="0" u="sng" dirty="0">
                <a:solidFill>
                  <a:schemeClr val="accent6">
                    <a:lumMod val="75000"/>
                  </a:schemeClr>
                </a:solidFill>
                <a:latin typeface="+mn-lt"/>
              </a:rPr>
              <a:t>Marking of Flash protection Boundary :</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Arc Flash Protection Boundaries needs to be marked near panels with proper distances. These boundaries include, Limited Approach, Restricted Approach &amp; Prohibited Approach. The operating person must have knowledge of these boundaries.</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 </a:t>
            </a:r>
            <a:endParaRPr lang="en-IN" sz="1400" i="0" dirty="0">
              <a:solidFill>
                <a:schemeClr val="accent6">
                  <a:lumMod val="75000"/>
                </a:schemeClr>
              </a:solidFill>
              <a:latin typeface="+mn-lt"/>
            </a:endParaRPr>
          </a:p>
          <a:p>
            <a:pPr>
              <a:defRPr/>
            </a:pPr>
            <a:r>
              <a:rPr lang="en-US" sz="1400" i="0" u="sng" dirty="0">
                <a:solidFill>
                  <a:schemeClr val="accent6">
                    <a:lumMod val="75000"/>
                  </a:schemeClr>
                </a:solidFill>
                <a:latin typeface="+mn-lt"/>
              </a:rPr>
              <a:t>Arc Flash Training to operating personal:</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Training must provide people the knowledge and understanding of the existence, nature, causes and methods to prevent electrical hazards. The training should also include the selection and use of appropriate PPE.</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 </a:t>
            </a:r>
            <a:endParaRPr lang="en-IN" sz="1400" i="0" dirty="0">
              <a:solidFill>
                <a:schemeClr val="accent6">
                  <a:lumMod val="75000"/>
                </a:schemeClr>
              </a:solidFill>
              <a:latin typeface="+mn-lt"/>
            </a:endParaRPr>
          </a:p>
          <a:p>
            <a:pPr>
              <a:defRPr/>
            </a:pPr>
            <a:r>
              <a:rPr lang="en-US" sz="1400" i="0" u="sng" dirty="0">
                <a:solidFill>
                  <a:schemeClr val="accent6">
                    <a:lumMod val="75000"/>
                  </a:schemeClr>
                </a:solidFill>
                <a:latin typeface="+mn-lt"/>
              </a:rPr>
              <a:t>Revise Arc Flash Study periodically:</a:t>
            </a:r>
            <a:endParaRPr lang="en-IN" sz="1400" i="0" dirty="0">
              <a:solidFill>
                <a:schemeClr val="accent6">
                  <a:lumMod val="75000"/>
                </a:schemeClr>
              </a:solidFill>
              <a:latin typeface="+mn-lt"/>
            </a:endParaRPr>
          </a:p>
          <a:p>
            <a:pPr>
              <a:defRPr/>
            </a:pPr>
            <a:r>
              <a:rPr lang="en-US" sz="1400" i="0" dirty="0">
                <a:solidFill>
                  <a:schemeClr val="accent6">
                    <a:lumMod val="75000"/>
                  </a:schemeClr>
                </a:solidFill>
                <a:latin typeface="+mn-lt"/>
              </a:rPr>
              <a:t>Revise the Arc Flash Study periodically with calculation of incident Energy &amp; flash protection boundary. These calculations needs to be revised with modification in System arrangement &amp; changes in protective devices.</a:t>
            </a:r>
            <a:endParaRPr lang="en-IN" sz="1400" i="0" dirty="0">
              <a:solidFill>
                <a:schemeClr val="accent6">
                  <a:lumMod val="75000"/>
                </a:schemeClr>
              </a:solidFill>
              <a:latin typeface="+mn-lt"/>
            </a:endParaRPr>
          </a:p>
          <a:p>
            <a:pPr>
              <a:defRPr/>
            </a:pPr>
            <a:r>
              <a:rPr lang="en-US" sz="1800" dirty="0"/>
              <a:t> </a:t>
            </a:r>
            <a:endParaRPr lang="en-IN" sz="1800" dirty="0"/>
          </a:p>
          <a:p>
            <a:pPr>
              <a:defRPr/>
            </a:pPr>
            <a:endParaRPr lang="en-IN" sz="1800" dirty="0"/>
          </a:p>
        </p:txBody>
      </p:sp>
      <p:sp>
        <p:nvSpPr>
          <p:cNvPr id="5" name="Title 2"/>
          <p:cNvSpPr txBox="1">
            <a:spLocks/>
          </p:cNvSpPr>
          <p:nvPr/>
        </p:nvSpPr>
        <p:spPr>
          <a:xfrm>
            <a:off x="2320787" y="343185"/>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Recommendations</a:t>
            </a:r>
            <a:endParaRPr lang="en-IN" sz="3700" i="0" dirty="0">
              <a:effectLst>
                <a:outerShdw blurRad="38100" dist="38100" dir="2700000" algn="tl">
                  <a:srgbClr val="000000">
                    <a:alpha val="43137"/>
                  </a:srgbClr>
                </a:outerShdw>
              </a:effectLst>
            </a:endParaRPr>
          </a:p>
        </p:txBody>
      </p:sp>
      <p:sp>
        <p:nvSpPr>
          <p:cNvPr id="19461" name="Date Placeholder 5"/>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19462" name="Footer Placeholder 6"/>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spTree>
    <p:extLst>
      <p:ext uri="{BB962C8B-B14F-4D97-AF65-F5344CB8AC3E}">
        <p14:creationId xmlns:p14="http://schemas.microsoft.com/office/powerpoint/2010/main" val="2680838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87D6F9E-7813-4B7B-AD4F-CF608D36BF6E}" type="slidenum">
              <a:rPr lang="en-US" smtClean="0"/>
              <a:pPr/>
              <a:t>56</a:t>
            </a:fld>
            <a:endParaRPr lang="en-US" smtClean="0"/>
          </a:p>
        </p:txBody>
      </p:sp>
      <p:sp>
        <p:nvSpPr>
          <p:cNvPr id="5" name="Title 2"/>
          <p:cNvSpPr txBox="1">
            <a:spLocks/>
          </p:cNvSpPr>
          <p:nvPr/>
        </p:nvSpPr>
        <p:spPr>
          <a:xfrm>
            <a:off x="2224031" y="381000"/>
            <a:ext cx="5715000" cy="487362"/>
          </a:xfrm>
          <a:prstGeom prst="rect">
            <a:avLst/>
          </a:prstGeom>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scene3d>
            <a:sp3d prstMaterial="softEdge">
              <a:bevelT w="25400" h="25400"/>
            </a:sp3d>
          </a:bodyPr>
          <a:lstStyle/>
          <a:p>
            <a:pPr algn="ctr" fontAlgn="auto">
              <a:spcAft>
                <a:spcPts val="0"/>
              </a:spcAft>
              <a:defRPr/>
            </a:pPr>
            <a:r>
              <a:rPr lang="en-US" sz="3700" i="0" dirty="0">
                <a:effectLst>
                  <a:outerShdw blurRad="38100" dist="38100" dir="2700000" algn="tl">
                    <a:srgbClr val="000000">
                      <a:alpha val="43137"/>
                    </a:srgbClr>
                  </a:outerShdw>
                </a:effectLst>
                <a:cs typeface="Times New Roman" pitchFamily="18" charset="0"/>
              </a:rPr>
              <a:t>Sample Label</a:t>
            </a:r>
            <a:endParaRPr lang="en-IN" sz="3700" i="0" dirty="0">
              <a:effectLst>
                <a:outerShdw blurRad="38100" dist="38100" dir="2700000" algn="tl">
                  <a:srgbClr val="000000">
                    <a:alpha val="43137"/>
                  </a:srgbClr>
                </a:outerShdw>
              </a:effectLst>
            </a:endParaRPr>
          </a:p>
        </p:txBody>
      </p:sp>
      <p:sp>
        <p:nvSpPr>
          <p:cNvPr id="20485" name="Date Placeholder 5"/>
          <p:cNvSpPr>
            <a:spLocks noGrp="1"/>
          </p:cNvSpPr>
          <p:nvPr>
            <p:ph type="dt" sz="quarter" idx="10"/>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t>8/23/2013</a:t>
            </a:r>
          </a:p>
        </p:txBody>
      </p:sp>
      <p:sp>
        <p:nvSpPr>
          <p:cNvPr id="20486" name="Footer Placeholder 6"/>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r>
              <a:rPr lang="en-US" dirty="0" smtClean="0"/>
              <a:t>www.vbengg.com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1" y="1502448"/>
            <a:ext cx="5943600" cy="4842935"/>
          </a:xfrm>
          <a:prstGeom prst="rect">
            <a:avLst/>
          </a:prstGeom>
        </p:spPr>
      </p:pic>
    </p:spTree>
    <p:extLst>
      <p:ext uri="{BB962C8B-B14F-4D97-AF65-F5344CB8AC3E}">
        <p14:creationId xmlns:p14="http://schemas.microsoft.com/office/powerpoint/2010/main" val="22693783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295400"/>
            <a:ext cx="4724400" cy="4114800"/>
          </a:xfrm>
          <a:prstGeom prst="rect">
            <a:avLst/>
          </a:prstGeom>
        </p:spPr>
      </p:pic>
      <p:sp>
        <p:nvSpPr>
          <p:cNvPr id="6" name="Title 5"/>
          <p:cNvSpPr>
            <a:spLocks noGrp="1"/>
          </p:cNvSpPr>
          <p:nvPr>
            <p:ph type="title"/>
          </p:nvPr>
        </p:nvSpPr>
        <p:spPr>
          <a:xfrm>
            <a:off x="1295400" y="274638"/>
            <a:ext cx="7086600" cy="582969"/>
          </a:xfrm>
        </p:spPr>
        <p:txBody>
          <a:bodyPr>
            <a:normAutofit/>
          </a:bodyPr>
          <a:lstStyle/>
          <a:p>
            <a:pPr algn="ctr"/>
            <a:r>
              <a:rPr lang="en-US" dirty="0" smtClean="0"/>
              <a:t>Training</a:t>
            </a:r>
            <a:endParaRPr lang="en-IN" dirty="0"/>
          </a:p>
        </p:txBody>
      </p:sp>
      <p:sp>
        <p:nvSpPr>
          <p:cNvPr id="2" name="Content Placeholder 1"/>
          <p:cNvSpPr>
            <a:spLocks noGrp="1"/>
          </p:cNvSpPr>
          <p:nvPr>
            <p:ph idx="1"/>
          </p:nvPr>
        </p:nvSpPr>
        <p:spPr>
          <a:xfrm>
            <a:off x="457200" y="1219200"/>
            <a:ext cx="4648200" cy="5188109"/>
          </a:xfrm>
        </p:spPr>
        <p:txBody>
          <a:bodyPr>
            <a:normAutofit fontScale="92500" lnSpcReduction="20000"/>
          </a:bodyPr>
          <a:lstStyle/>
          <a:p>
            <a:pPr marL="109728" indent="0">
              <a:buNone/>
            </a:pPr>
            <a:r>
              <a:rPr lang="en-US" dirty="0" smtClean="0"/>
              <a:t>Training will be given on the following topics .</a:t>
            </a:r>
          </a:p>
          <a:p>
            <a:pPr marL="109728" indent="0">
              <a:buNone/>
            </a:pPr>
            <a:endParaRPr lang="en-US" dirty="0" smtClean="0"/>
          </a:p>
          <a:p>
            <a:r>
              <a:rPr lang="en-US" dirty="0" smtClean="0"/>
              <a:t>Reading and understanding the report.</a:t>
            </a:r>
          </a:p>
          <a:p>
            <a:endParaRPr lang="en-US" dirty="0"/>
          </a:p>
          <a:p>
            <a:r>
              <a:rPr lang="en-US" dirty="0" smtClean="0"/>
              <a:t>Understanding the standards and usage of the report.</a:t>
            </a:r>
          </a:p>
          <a:p>
            <a:endParaRPr lang="en-US" dirty="0"/>
          </a:p>
          <a:p>
            <a:r>
              <a:rPr lang="en-US" dirty="0" smtClean="0"/>
              <a:t>Execution of the recommendations.</a:t>
            </a:r>
          </a:p>
          <a:p>
            <a:endParaRPr lang="en-US" dirty="0"/>
          </a:p>
          <a:p>
            <a:r>
              <a:rPr lang="en-US" dirty="0" smtClean="0"/>
              <a:t>Reading and understanding the importance of the PPE and warning labels.</a:t>
            </a:r>
          </a:p>
          <a:p>
            <a:endParaRPr lang="en-US" dirty="0"/>
          </a:p>
          <a:p>
            <a:r>
              <a:rPr lang="en-US" dirty="0" smtClean="0"/>
              <a:t>Usage of the PPE mobile app.</a:t>
            </a:r>
          </a:p>
          <a:p>
            <a:endParaRPr lang="en-US" dirty="0"/>
          </a:p>
          <a:p>
            <a:r>
              <a:rPr lang="en-US" dirty="0" smtClean="0"/>
              <a:t>Following the basic electrical safety.</a:t>
            </a:r>
            <a:endParaRPr lang="en-IN" dirty="0"/>
          </a:p>
        </p:txBody>
      </p:sp>
      <p:sp>
        <p:nvSpPr>
          <p:cNvPr id="3" name="Date Placeholder 2"/>
          <p:cNvSpPr>
            <a:spLocks noGrp="1"/>
          </p:cNvSpPr>
          <p:nvPr>
            <p:ph type="dt" sz="half" idx="10"/>
          </p:nvPr>
        </p:nvSpPr>
        <p:spPr/>
        <p:txBody>
          <a:bodyPr/>
          <a:lstStyle/>
          <a:p>
            <a:fld id="{D637EDAD-D394-48DC-BF0A-2E210B937C4F}"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5894991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152400"/>
            <a:ext cx="7086600" cy="582969"/>
          </a:xfrm>
        </p:spPr>
        <p:txBody>
          <a:bodyPr>
            <a:normAutofit/>
          </a:bodyPr>
          <a:lstStyle/>
          <a:p>
            <a:pPr algn="ctr"/>
            <a:r>
              <a:rPr lang="en-US" dirty="0" smtClean="0"/>
              <a:t>Deliverables</a:t>
            </a:r>
            <a:endParaRPr lang="en-IN" dirty="0"/>
          </a:p>
        </p:txBody>
      </p:sp>
      <p:sp>
        <p:nvSpPr>
          <p:cNvPr id="2" name="Content Placeholder 1"/>
          <p:cNvSpPr>
            <a:spLocks noGrp="1"/>
          </p:cNvSpPr>
          <p:nvPr>
            <p:ph idx="1"/>
          </p:nvPr>
        </p:nvSpPr>
        <p:spPr>
          <a:xfrm>
            <a:off x="990600" y="1219200"/>
            <a:ext cx="7620000" cy="4572000"/>
          </a:xfrm>
        </p:spPr>
        <p:txBody>
          <a:bodyPr>
            <a:normAutofit fontScale="70000" lnSpcReduction="20000"/>
          </a:bodyPr>
          <a:lstStyle/>
          <a:p>
            <a:r>
              <a:rPr lang="en-US" sz="2000" dirty="0" smtClean="0"/>
              <a:t>Existing facility analysis report</a:t>
            </a:r>
          </a:p>
          <a:p>
            <a:endParaRPr lang="en-US" sz="2000" dirty="0"/>
          </a:p>
          <a:p>
            <a:r>
              <a:rPr lang="en-US" sz="2000" dirty="0" smtClean="0"/>
              <a:t>Proposed facility analysis report</a:t>
            </a:r>
          </a:p>
          <a:p>
            <a:endParaRPr lang="en-US" sz="2000" dirty="0"/>
          </a:p>
          <a:p>
            <a:r>
              <a:rPr lang="en-US" sz="2000" dirty="0" smtClean="0"/>
              <a:t>Comparative analysis.</a:t>
            </a:r>
          </a:p>
          <a:p>
            <a:endParaRPr lang="en-US" sz="2000" dirty="0"/>
          </a:p>
          <a:p>
            <a:r>
              <a:rPr lang="en-US" sz="2000" dirty="0" smtClean="0"/>
              <a:t>Warning labels</a:t>
            </a:r>
          </a:p>
          <a:p>
            <a:endParaRPr lang="en-US" sz="2000" dirty="0"/>
          </a:p>
          <a:p>
            <a:r>
              <a:rPr lang="en-US" sz="2000" dirty="0" smtClean="0"/>
              <a:t>List of PPE</a:t>
            </a:r>
          </a:p>
          <a:p>
            <a:endParaRPr lang="en-US" sz="2000" dirty="0"/>
          </a:p>
          <a:p>
            <a:r>
              <a:rPr lang="en-US" sz="2000" dirty="0" smtClean="0"/>
              <a:t>Customized work permits.</a:t>
            </a:r>
          </a:p>
          <a:p>
            <a:endParaRPr lang="en-US" sz="2000" dirty="0"/>
          </a:p>
          <a:p>
            <a:r>
              <a:rPr lang="en-US" sz="2000" dirty="0" smtClean="0"/>
              <a:t>SLD</a:t>
            </a:r>
          </a:p>
          <a:p>
            <a:endParaRPr lang="en-US" sz="2000" dirty="0"/>
          </a:p>
          <a:p>
            <a:r>
              <a:rPr lang="en-US" sz="2000" dirty="0" smtClean="0"/>
              <a:t>PPE mobile application for all the employees.</a:t>
            </a:r>
          </a:p>
          <a:p>
            <a:endParaRPr lang="en-US" sz="2000" dirty="0"/>
          </a:p>
          <a:p>
            <a:r>
              <a:rPr lang="en-US" sz="2000" dirty="0" smtClean="0"/>
              <a:t>Training.</a:t>
            </a:r>
            <a:endParaRPr lang="en-IN" sz="2000" dirty="0"/>
          </a:p>
        </p:txBody>
      </p:sp>
      <p:sp>
        <p:nvSpPr>
          <p:cNvPr id="3" name="Date Placeholder 2"/>
          <p:cNvSpPr>
            <a:spLocks noGrp="1"/>
          </p:cNvSpPr>
          <p:nvPr>
            <p:ph type="dt" sz="half" idx="10"/>
          </p:nvPr>
        </p:nvSpPr>
        <p:spPr/>
        <p:txBody>
          <a:bodyPr/>
          <a:lstStyle/>
          <a:p>
            <a:fld id="{7FB6A597-5E0B-4AB1-BB57-3B76A2F24AE1}"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524000"/>
            <a:ext cx="4076699" cy="3657143"/>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333638016"/>
      </p:ext>
    </p:extLst>
  </p:cSld>
  <p:clrMapOvr>
    <a:masterClrMapping/>
  </p:clrMapOvr>
  <p:transition spd="slow">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4"/>
          <p:cNvSpPr txBox="1">
            <a:spLocks noChangeArrowheads="1"/>
          </p:cNvSpPr>
          <p:nvPr/>
        </p:nvSpPr>
        <p:spPr bwMode="auto">
          <a:xfrm>
            <a:off x="2078182" y="400946"/>
            <a:ext cx="7065818"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2800" b="0" i="0" dirty="0">
                <a:solidFill>
                  <a:schemeClr val="bg1"/>
                </a:solidFill>
                <a:latin typeface="Arial" panose="020B0604020202020204" pitchFamily="34" charset="0"/>
              </a:rPr>
              <a:t>Wear Personal Protective </a:t>
            </a:r>
            <a:r>
              <a:rPr lang="en-US" sz="2800" b="0" i="0" dirty="0" smtClean="0">
                <a:solidFill>
                  <a:schemeClr val="bg1"/>
                </a:solidFill>
                <a:latin typeface="Arial" panose="020B0604020202020204" pitchFamily="34" charset="0"/>
              </a:rPr>
              <a:t>Equipment </a:t>
            </a:r>
            <a:r>
              <a:rPr lang="en-US" sz="2800" b="0" i="0" dirty="0">
                <a:solidFill>
                  <a:schemeClr val="bg1"/>
                </a:solidFill>
                <a:latin typeface="Arial" panose="020B0604020202020204" pitchFamily="34" charset="0"/>
              </a:rPr>
              <a:t>(PPE</a:t>
            </a:r>
            <a:r>
              <a:rPr lang="en-US" sz="2800" b="0" i="0" dirty="0" smtClean="0">
                <a:solidFill>
                  <a:schemeClr val="bg1"/>
                </a:solidFill>
                <a:latin typeface="Arial" panose="020B0604020202020204" pitchFamily="34" charset="0"/>
              </a:rPr>
              <a:t>)</a:t>
            </a:r>
            <a:endParaRPr lang="en-US" sz="2800" b="0" i="0" dirty="0">
              <a:solidFill>
                <a:schemeClr val="bg1"/>
              </a:solidFill>
              <a:latin typeface="Arial" panose="020B0604020202020204" pitchFamily="34" charset="0"/>
            </a:endParaRPr>
          </a:p>
        </p:txBody>
      </p:sp>
      <p:pic>
        <p:nvPicPr>
          <p:cNvPr id="387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0"/>
            <a:ext cx="5105400"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7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937" y="3825875"/>
            <a:ext cx="2876550" cy="259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7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67" y="1378019"/>
            <a:ext cx="2647950" cy="223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36BE2B0D-204D-4C9B-885B-8C137C5B0F9E}"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580619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87080"/>
                                        </p:tgtEl>
                                        <p:attrNameLst>
                                          <p:attrName>style.visibility</p:attrName>
                                        </p:attrNameLst>
                                      </p:cBhvr>
                                      <p:to>
                                        <p:strVal val="visible"/>
                                      </p:to>
                                    </p:set>
                                    <p:anim calcmode="lin" valueType="num">
                                      <p:cBhvr>
                                        <p:cTn id="7" dur="500" fill="hold"/>
                                        <p:tgtEl>
                                          <p:spTgt spid="387080"/>
                                        </p:tgtEl>
                                        <p:attrNameLst>
                                          <p:attrName>ppt_w</p:attrName>
                                        </p:attrNameLst>
                                      </p:cBhvr>
                                      <p:tavLst>
                                        <p:tav tm="0">
                                          <p:val>
                                            <p:fltVal val="0"/>
                                          </p:val>
                                        </p:tav>
                                        <p:tav tm="100000">
                                          <p:val>
                                            <p:strVal val="#ppt_w"/>
                                          </p:val>
                                        </p:tav>
                                      </p:tavLst>
                                    </p:anim>
                                    <p:anim calcmode="lin" valueType="num">
                                      <p:cBhvr>
                                        <p:cTn id="8" dur="500" fill="hold"/>
                                        <p:tgtEl>
                                          <p:spTgt spid="38708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387080"/>
                                        </p:tgtEl>
                                      </p:cBhvr>
                                    </p:animEffect>
                                    <p:set>
                                      <p:cBhvr>
                                        <p:cTn id="13" dur="1" fill="hold">
                                          <p:stCondLst>
                                            <p:cond delay="1999"/>
                                          </p:stCondLst>
                                        </p:cTn>
                                        <p:tgtEl>
                                          <p:spTgt spid="387080"/>
                                        </p:tgtEl>
                                        <p:attrNameLst>
                                          <p:attrName>style.visibility</p:attrName>
                                        </p:attrNameLst>
                                      </p:cBhvr>
                                      <p:to>
                                        <p:strVal val="hidden"/>
                                      </p:to>
                                    </p:set>
                                  </p:childTnLst>
                                </p:cTn>
                              </p:par>
                            </p:childTnLst>
                          </p:cTn>
                        </p:par>
                        <p:par>
                          <p:cTn id="14" fill="hold" nodeType="afterGroup">
                            <p:stCondLst>
                              <p:cond delay="2000"/>
                            </p:stCondLst>
                            <p:childTnLst>
                              <p:par>
                                <p:cTn id="15" presetID="14" presetClass="entr" presetSubtype="10" fill="hold" nodeType="afterEffect">
                                  <p:stCondLst>
                                    <p:cond delay="0"/>
                                  </p:stCondLst>
                                  <p:childTnLst>
                                    <p:set>
                                      <p:cBhvr>
                                        <p:cTn id="16" dur="1" fill="hold">
                                          <p:stCondLst>
                                            <p:cond delay="0"/>
                                          </p:stCondLst>
                                        </p:cTn>
                                        <p:tgtEl>
                                          <p:spTgt spid="387081"/>
                                        </p:tgtEl>
                                        <p:attrNameLst>
                                          <p:attrName>style.visibility</p:attrName>
                                        </p:attrNameLst>
                                      </p:cBhvr>
                                      <p:to>
                                        <p:strVal val="visible"/>
                                      </p:to>
                                    </p:set>
                                    <p:animEffect transition="in" filter="randombar(horizontal)">
                                      <p:cBhvr>
                                        <p:cTn id="17" dur="500"/>
                                        <p:tgtEl>
                                          <p:spTgt spid="387081"/>
                                        </p:tgtEl>
                                      </p:cBhvr>
                                    </p:animEffect>
                                  </p:childTnLst>
                                </p:cTn>
                              </p:par>
                            </p:childTnLst>
                          </p:cTn>
                        </p:par>
                        <p:par>
                          <p:cTn id="18" fill="hold" nodeType="afterGroup">
                            <p:stCondLst>
                              <p:cond delay="2500"/>
                            </p:stCondLst>
                            <p:childTnLst>
                              <p:par>
                                <p:cTn id="19" presetID="10" presetClass="entr" presetSubtype="0" fill="hold" nodeType="afterEffect">
                                  <p:stCondLst>
                                    <p:cond delay="0"/>
                                  </p:stCondLst>
                                  <p:childTnLst>
                                    <p:set>
                                      <p:cBhvr>
                                        <p:cTn id="20" dur="1" fill="hold">
                                          <p:stCondLst>
                                            <p:cond delay="0"/>
                                          </p:stCondLst>
                                        </p:cTn>
                                        <p:tgtEl>
                                          <p:spTgt spid="387077"/>
                                        </p:tgtEl>
                                        <p:attrNameLst>
                                          <p:attrName>style.visibility</p:attrName>
                                        </p:attrNameLst>
                                      </p:cBhvr>
                                      <p:to>
                                        <p:strVal val="visible"/>
                                      </p:to>
                                    </p:set>
                                    <p:animEffect transition="in" filter="fade">
                                      <p:cBhvr>
                                        <p:cTn id="21" dur="2000"/>
                                        <p:tgtEl>
                                          <p:spTgt spid="387077"/>
                                        </p:tgtEl>
                                      </p:cBhvr>
                                    </p:animEffect>
                                  </p:childTnLst>
                                </p:cTn>
                              </p:par>
                              <p:par>
                                <p:cTn id="22" presetID="14" presetClass="entr" presetSubtype="10" fill="hold" nodeType="withEffect">
                                  <p:stCondLst>
                                    <p:cond delay="0"/>
                                  </p:stCondLst>
                                  <p:childTnLst>
                                    <p:set>
                                      <p:cBhvr>
                                        <p:cTn id="23" dur="1" fill="hold">
                                          <p:stCondLst>
                                            <p:cond delay="0"/>
                                          </p:stCondLst>
                                        </p:cTn>
                                        <p:tgtEl>
                                          <p:spTgt spid="387077"/>
                                        </p:tgtEl>
                                        <p:attrNameLst>
                                          <p:attrName>style.visibility</p:attrName>
                                        </p:attrNameLst>
                                      </p:cBhvr>
                                      <p:to>
                                        <p:strVal val="visible"/>
                                      </p:to>
                                    </p:set>
                                    <p:animEffect transition="in" filter="randombar(horizontal)">
                                      <p:cBhvr>
                                        <p:cTn id="24" dur="500"/>
                                        <p:tgtEl>
                                          <p:spTgt spid="387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228600"/>
            <a:ext cx="7010400" cy="609600"/>
          </a:xfrm>
        </p:spPr>
        <p:txBody>
          <a:bodyPr>
            <a:normAutofit/>
          </a:bodyPr>
          <a:lstStyle/>
          <a:p>
            <a:pPr algn="ctr"/>
            <a:r>
              <a:rPr lang="en-US" dirty="0" smtClean="0"/>
              <a:t>Engineering</a:t>
            </a:r>
            <a:endParaRPr lang="en-IN"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8290076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fld id="{03B6C209-8592-486D-9432-BB6044082DBB}"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903584764"/>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5"/>
          <p:cNvSpPr>
            <a:spLocks noChangeArrowheads="1"/>
          </p:cNvSpPr>
          <p:nvPr/>
        </p:nvSpPr>
        <p:spPr bwMode="auto">
          <a:xfrm>
            <a:off x="2216943" y="378767"/>
            <a:ext cx="6546057" cy="461665"/>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spcBef>
                <a:spcPct val="50000"/>
              </a:spcBef>
            </a:pPr>
            <a:r>
              <a:rPr lang="en-US" sz="2400" b="0" i="0" dirty="0">
                <a:solidFill>
                  <a:schemeClr val="bg1"/>
                </a:solidFill>
                <a:latin typeface="Arial" panose="020B0604020202020204" pitchFamily="34" charset="0"/>
              </a:rPr>
              <a:t>Minimize Risk with Good Safety </a:t>
            </a:r>
            <a:r>
              <a:rPr lang="en-US" sz="2400" b="0" i="0" dirty="0" smtClean="0">
                <a:solidFill>
                  <a:schemeClr val="bg1"/>
                </a:solidFill>
                <a:latin typeface="Arial" panose="020B0604020202020204" pitchFamily="34" charset="0"/>
              </a:rPr>
              <a:t>Practices</a:t>
            </a:r>
            <a:endParaRPr lang="en-US" sz="2400" b="0" i="0" dirty="0">
              <a:solidFill>
                <a:schemeClr val="bg1"/>
              </a:solidFill>
              <a:latin typeface="Arial" panose="020B0604020202020204" pitchFamily="34" charset="0"/>
            </a:endParaRPr>
          </a:p>
        </p:txBody>
      </p:sp>
      <p:pic>
        <p:nvPicPr>
          <p:cNvPr id="385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56" y="1295400"/>
            <a:ext cx="25685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5031" name="Text Box 7"/>
          <p:cNvSpPr txBox="1">
            <a:spLocks noChangeArrowheads="1"/>
          </p:cNvSpPr>
          <p:nvPr/>
        </p:nvSpPr>
        <p:spPr bwMode="auto">
          <a:xfrm>
            <a:off x="533400" y="4110335"/>
            <a:ext cx="3671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000" i="0" dirty="0">
                <a:latin typeface="Arial" panose="020B0604020202020204" pitchFamily="34" charset="0"/>
              </a:rPr>
              <a:t>Bad – Exposed Back of Neck</a:t>
            </a:r>
          </a:p>
        </p:txBody>
      </p:sp>
      <p:sp>
        <p:nvSpPr>
          <p:cNvPr id="385032" name="Text Box 8"/>
          <p:cNvSpPr txBox="1">
            <a:spLocks noChangeArrowheads="1"/>
          </p:cNvSpPr>
          <p:nvPr/>
        </p:nvSpPr>
        <p:spPr bwMode="auto">
          <a:xfrm>
            <a:off x="5093032" y="4110335"/>
            <a:ext cx="3400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000" i="0" dirty="0">
                <a:latin typeface="Arial" panose="020B0604020202020204" pitchFamily="34" charset="0"/>
              </a:rPr>
              <a:t>Good – All Body Protected</a:t>
            </a:r>
          </a:p>
          <a:p>
            <a:pPr eaLnBrk="1" hangingPunct="1"/>
            <a:endParaRPr lang="en-US" sz="2000" b="0" i="0" dirty="0">
              <a:latin typeface="Arial" panose="020B0604020202020204" pitchFamily="34" charset="0"/>
            </a:endParaRPr>
          </a:p>
        </p:txBody>
      </p:sp>
      <p:pic>
        <p:nvPicPr>
          <p:cNvPr id="385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102" y="1295399"/>
            <a:ext cx="2724150" cy="249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879" y="4697461"/>
            <a:ext cx="2539235" cy="1741190"/>
          </a:xfrm>
          <a:prstGeom prst="rect">
            <a:avLst/>
          </a:prstGeom>
        </p:spPr>
      </p:pic>
      <p:sp>
        <p:nvSpPr>
          <p:cNvPr id="3" name="Date Placeholder 2"/>
          <p:cNvSpPr>
            <a:spLocks noGrp="1"/>
          </p:cNvSpPr>
          <p:nvPr>
            <p:ph type="dt" sz="half" idx="10"/>
          </p:nvPr>
        </p:nvSpPr>
        <p:spPr/>
        <p:txBody>
          <a:bodyPr/>
          <a:lstStyle/>
          <a:p>
            <a:fld id="{D88E648A-1501-42D5-BF9A-1DE641263517}"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3716137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85030"/>
                                        </p:tgtEl>
                                        <p:attrNameLst>
                                          <p:attrName>style.visibility</p:attrName>
                                        </p:attrNameLst>
                                      </p:cBhvr>
                                      <p:to>
                                        <p:strVal val="visible"/>
                                      </p:to>
                                    </p:set>
                                    <p:animEffect transition="in" filter="randombar(horizontal)">
                                      <p:cBhvr>
                                        <p:cTn id="7" dur="500"/>
                                        <p:tgtEl>
                                          <p:spTgt spid="385030"/>
                                        </p:tgtEl>
                                      </p:cBhvr>
                                    </p:animEffect>
                                  </p:childTnLst>
                                </p:cTn>
                              </p:par>
                              <p:par>
                                <p:cTn id="8" presetID="10" presetClass="entr" presetSubtype="0" fill="hold" nodeType="withEffect">
                                  <p:stCondLst>
                                    <p:cond delay="0"/>
                                  </p:stCondLst>
                                  <p:childTnLst>
                                    <p:set>
                                      <p:cBhvr>
                                        <p:cTn id="9" dur="1" fill="hold">
                                          <p:stCondLst>
                                            <p:cond delay="0"/>
                                          </p:stCondLst>
                                        </p:cTn>
                                        <p:tgtEl>
                                          <p:spTgt spid="385031">
                                            <p:txEl>
                                              <p:pRg st="0" end="0"/>
                                            </p:txEl>
                                          </p:spTgt>
                                        </p:tgtEl>
                                        <p:attrNameLst>
                                          <p:attrName>style.visibility</p:attrName>
                                        </p:attrNameLst>
                                      </p:cBhvr>
                                      <p:to>
                                        <p:strVal val="visible"/>
                                      </p:to>
                                    </p:set>
                                    <p:animEffect transition="in" filter="fade">
                                      <p:cBhvr>
                                        <p:cTn id="10" dur="2000"/>
                                        <p:tgtEl>
                                          <p:spTgt spid="38503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385033"/>
                                        </p:tgtEl>
                                        <p:attrNameLst>
                                          <p:attrName>style.visibility</p:attrName>
                                        </p:attrNameLst>
                                      </p:cBhvr>
                                      <p:to>
                                        <p:strVal val="visible"/>
                                      </p:to>
                                    </p:set>
                                    <p:animEffect transition="in" filter="randombar(horizontal)">
                                      <p:cBhvr>
                                        <p:cTn id="15" dur="500"/>
                                        <p:tgtEl>
                                          <p:spTgt spid="385033"/>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85032"/>
                                        </p:tgtEl>
                                        <p:attrNameLst>
                                          <p:attrName>style.visibility</p:attrName>
                                        </p:attrNameLst>
                                      </p:cBhvr>
                                      <p:to>
                                        <p:strVal val="visible"/>
                                      </p:to>
                                    </p:set>
                                    <p:animEffect transition="in" filter="fade">
                                      <p:cBhvr>
                                        <p:cTn id="19" dur="2000"/>
                                        <p:tgtEl>
                                          <p:spTgt spid="38503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3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192881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32004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752600"/>
            <a:ext cx="22479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8" name="Rectangle 7"/>
          <p:cNvSpPr>
            <a:spLocks noChangeArrowheads="1"/>
          </p:cNvSpPr>
          <p:nvPr/>
        </p:nvSpPr>
        <p:spPr bwMode="auto">
          <a:xfrm>
            <a:off x="2258666" y="304800"/>
            <a:ext cx="6161433" cy="519113"/>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2800" i="0" dirty="0">
                <a:solidFill>
                  <a:schemeClr val="bg1"/>
                </a:solidFill>
                <a:latin typeface="Arial" panose="020B0604020202020204" pitchFamily="34" charset="0"/>
              </a:rPr>
              <a:t>Move People Further Away</a:t>
            </a:r>
          </a:p>
        </p:txBody>
      </p:sp>
      <p:sp>
        <p:nvSpPr>
          <p:cNvPr id="54279" name="Text Box 8"/>
          <p:cNvSpPr txBox="1">
            <a:spLocks noChangeArrowheads="1"/>
          </p:cNvSpPr>
          <p:nvPr/>
        </p:nvSpPr>
        <p:spPr bwMode="auto">
          <a:xfrm>
            <a:off x="762000" y="5280025"/>
            <a:ext cx="7094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000" i="0" dirty="0">
                <a:solidFill>
                  <a:schemeClr val="accent6">
                    <a:lumMod val="75000"/>
                  </a:schemeClr>
                </a:solidFill>
                <a:latin typeface="+mn-lt"/>
              </a:rPr>
              <a:t>Remain physically outside the flash protection boundary.</a:t>
            </a:r>
          </a:p>
          <a:p>
            <a:pPr eaLnBrk="1" hangingPunct="1"/>
            <a:r>
              <a:rPr lang="en-US" sz="2000" i="0" dirty="0">
                <a:solidFill>
                  <a:schemeClr val="accent6">
                    <a:lumMod val="75000"/>
                  </a:schemeClr>
                </a:solidFill>
                <a:latin typeface="+mn-lt"/>
              </a:rPr>
              <a:t>Therefore NO ARC FLASH HAZARD protection required!</a:t>
            </a:r>
          </a:p>
        </p:txBody>
      </p:sp>
      <p:sp>
        <p:nvSpPr>
          <p:cNvPr id="2" name="Date Placeholder 1"/>
          <p:cNvSpPr>
            <a:spLocks noGrp="1"/>
          </p:cNvSpPr>
          <p:nvPr>
            <p:ph type="dt" sz="half" idx="10"/>
          </p:nvPr>
        </p:nvSpPr>
        <p:spPr/>
        <p:txBody>
          <a:bodyPr/>
          <a:lstStyle/>
          <a:p>
            <a:fld id="{C1D772C4-36F1-498C-9065-424EDCAC8A82}"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61</a:t>
            </a:fld>
            <a:endParaRPr lang="en-US"/>
          </a:p>
        </p:txBody>
      </p:sp>
    </p:spTree>
    <p:extLst>
      <p:ext uri="{BB962C8B-B14F-4D97-AF65-F5344CB8AC3E}">
        <p14:creationId xmlns:p14="http://schemas.microsoft.com/office/powerpoint/2010/main" val="983165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55825"/>
            <a:ext cx="3236372"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Text Box 8"/>
          <p:cNvSpPr txBox="1">
            <a:spLocks noChangeArrowheads="1"/>
          </p:cNvSpPr>
          <p:nvPr/>
        </p:nvSpPr>
        <p:spPr bwMode="auto">
          <a:xfrm>
            <a:off x="6324600" y="4724400"/>
            <a:ext cx="89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800" b="0" i="0" dirty="0">
                <a:solidFill>
                  <a:schemeClr val="accent6">
                    <a:lumMod val="75000"/>
                  </a:schemeClr>
                </a:solidFill>
                <a:latin typeface="Arial" panose="020B0604020202020204" pitchFamily="34" charset="0"/>
              </a:rPr>
              <a:t>With</a:t>
            </a:r>
          </a:p>
        </p:txBody>
      </p:sp>
      <p:sp>
        <p:nvSpPr>
          <p:cNvPr id="55302" name="Text Box 9"/>
          <p:cNvSpPr txBox="1">
            <a:spLocks noChangeArrowheads="1"/>
          </p:cNvSpPr>
          <p:nvPr/>
        </p:nvSpPr>
        <p:spPr bwMode="auto">
          <a:xfrm>
            <a:off x="1447800" y="4648200"/>
            <a:ext cx="1390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800" b="0" i="0" dirty="0">
                <a:solidFill>
                  <a:schemeClr val="accent6">
                    <a:lumMod val="75000"/>
                  </a:schemeClr>
                </a:solidFill>
                <a:latin typeface="Arial" panose="020B0604020202020204" pitchFamily="34" charset="0"/>
              </a:rPr>
              <a:t>Without</a:t>
            </a:r>
          </a:p>
        </p:txBody>
      </p:sp>
      <p:sp>
        <p:nvSpPr>
          <p:cNvPr id="55303" name="Text Box 10"/>
          <p:cNvSpPr txBox="1">
            <a:spLocks noChangeArrowheads="1"/>
          </p:cNvSpPr>
          <p:nvPr/>
        </p:nvSpPr>
        <p:spPr bwMode="auto">
          <a:xfrm>
            <a:off x="2362200" y="457200"/>
            <a:ext cx="6553200"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2800" i="0" dirty="0">
                <a:solidFill>
                  <a:schemeClr val="bg1"/>
                </a:solidFill>
                <a:latin typeface="Arial" panose="020B0604020202020204" pitchFamily="34" charset="0"/>
              </a:rPr>
              <a:t>Remote Switching: Chicken Switch</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153550"/>
            <a:ext cx="3149600" cy="2305050"/>
          </a:xfrm>
          <a:prstGeom prst="rect">
            <a:avLst/>
          </a:prstGeom>
        </p:spPr>
      </p:pic>
      <p:sp>
        <p:nvSpPr>
          <p:cNvPr id="3" name="Date Placeholder 2"/>
          <p:cNvSpPr>
            <a:spLocks noGrp="1"/>
          </p:cNvSpPr>
          <p:nvPr>
            <p:ph type="dt" sz="half" idx="10"/>
          </p:nvPr>
        </p:nvSpPr>
        <p:spPr/>
        <p:txBody>
          <a:bodyPr/>
          <a:lstStyle/>
          <a:p>
            <a:fld id="{0B1B85F7-6857-4806-A0FC-995B4083891E}"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1056777765"/>
      </p:ext>
    </p:extLst>
  </p:cSld>
  <p:clrMapOvr>
    <a:masterClrMapping/>
  </p:clrMapOvr>
  <p:transition spd="slow">
    <p:cov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4"/>
          <p:cNvSpPr>
            <a:spLocks noChangeArrowheads="1"/>
          </p:cNvSpPr>
          <p:nvPr/>
        </p:nvSpPr>
        <p:spPr bwMode="auto">
          <a:xfrm>
            <a:off x="2133600" y="1219200"/>
            <a:ext cx="355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b="0" i="0" dirty="0">
                <a:solidFill>
                  <a:schemeClr val="accent2"/>
                </a:solidFill>
                <a:latin typeface="Arial" panose="020B0604020202020204" pitchFamily="34" charset="0"/>
              </a:rPr>
              <a:t>5/15 kV Arc Construction</a:t>
            </a:r>
          </a:p>
        </p:txBody>
      </p:sp>
      <p:sp>
        <p:nvSpPr>
          <p:cNvPr id="56324" name="Text Box 5"/>
          <p:cNvSpPr txBox="1">
            <a:spLocks noChangeArrowheads="1"/>
          </p:cNvSpPr>
          <p:nvPr/>
        </p:nvSpPr>
        <p:spPr bwMode="auto">
          <a:xfrm>
            <a:off x="2362200" y="381000"/>
            <a:ext cx="3863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algn="ctr" eaLnBrk="1" hangingPunct="1"/>
            <a:r>
              <a:rPr lang="en-US" sz="2800" i="0" dirty="0">
                <a:solidFill>
                  <a:schemeClr val="accent6">
                    <a:lumMod val="75000"/>
                  </a:schemeClr>
                </a:solidFill>
                <a:latin typeface="Arial" panose="020B0604020202020204" pitchFamily="34" charset="0"/>
              </a:rPr>
              <a:t>Redirect Fault Energy</a:t>
            </a:r>
          </a:p>
        </p:txBody>
      </p:sp>
      <p:grpSp>
        <p:nvGrpSpPr>
          <p:cNvPr id="56325" name="Group 10"/>
          <p:cNvGrpSpPr>
            <a:grpSpLocks/>
          </p:cNvGrpSpPr>
          <p:nvPr/>
        </p:nvGrpSpPr>
        <p:grpSpPr bwMode="auto">
          <a:xfrm>
            <a:off x="533400" y="1752600"/>
            <a:ext cx="7894638" cy="4757738"/>
            <a:chOff x="240" y="912"/>
            <a:chExt cx="5117" cy="3285"/>
          </a:xfrm>
        </p:grpSpPr>
        <p:pic>
          <p:nvPicPr>
            <p:cNvPr id="5632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912"/>
              <a:ext cx="5117" cy="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7" name="Rectangle 9"/>
            <p:cNvSpPr>
              <a:spLocks noChangeArrowheads="1"/>
            </p:cNvSpPr>
            <p:nvPr/>
          </p:nvSpPr>
          <p:spPr bwMode="auto">
            <a:xfrm>
              <a:off x="3696" y="3888"/>
              <a:ext cx="1632" cy="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endParaRPr lang="en-US"/>
            </a:p>
          </p:txBody>
        </p:sp>
      </p:grpSp>
      <p:sp>
        <p:nvSpPr>
          <p:cNvPr id="2" name="Date Placeholder 1"/>
          <p:cNvSpPr>
            <a:spLocks noGrp="1"/>
          </p:cNvSpPr>
          <p:nvPr>
            <p:ph type="dt" sz="half" idx="10"/>
          </p:nvPr>
        </p:nvSpPr>
        <p:spPr/>
        <p:txBody>
          <a:bodyPr/>
          <a:lstStyle/>
          <a:p>
            <a:fld id="{4C2A7AFA-320A-4BD9-BF11-CC9C212B2C72}"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63</a:t>
            </a:fld>
            <a:endParaRPr lang="en-US"/>
          </a:p>
        </p:txBody>
      </p:sp>
    </p:spTree>
    <p:extLst>
      <p:ext uri="{BB962C8B-B14F-4D97-AF65-F5344CB8AC3E}">
        <p14:creationId xmlns:p14="http://schemas.microsoft.com/office/powerpoint/2010/main" val="1759481924"/>
      </p:ext>
    </p:extLst>
  </p:cSld>
  <p:clrMapOvr>
    <a:masterClrMapping/>
  </p:clrMapOvr>
  <p:transition spd="slow">
    <p:cov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934200" cy="38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8" name="Text Box 6"/>
          <p:cNvSpPr txBox="1">
            <a:spLocks noChangeArrowheads="1"/>
          </p:cNvSpPr>
          <p:nvPr/>
        </p:nvSpPr>
        <p:spPr bwMode="auto">
          <a:xfrm>
            <a:off x="1905000" y="609600"/>
            <a:ext cx="5284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800" b="1" i="1">
                <a:solidFill>
                  <a:schemeClr val="tx1"/>
                </a:solidFill>
                <a:latin typeface="Bookman Old Style" panose="02050604050505020204" pitchFamily="18" charset="0"/>
                <a:cs typeface="Arial" panose="020B0604020202020204" pitchFamily="34" charset="0"/>
              </a:defRPr>
            </a:lvl1pPr>
            <a:lvl2pPr marL="742950" indent="-285750" eaLnBrk="0" hangingPunct="0">
              <a:defRPr sz="4800" b="1" i="1">
                <a:solidFill>
                  <a:schemeClr val="tx1"/>
                </a:solidFill>
                <a:latin typeface="Bookman Old Style" panose="02050604050505020204" pitchFamily="18" charset="0"/>
                <a:cs typeface="Arial" panose="020B0604020202020204" pitchFamily="34" charset="0"/>
              </a:defRPr>
            </a:lvl2pPr>
            <a:lvl3pPr marL="1143000" indent="-228600" eaLnBrk="0" hangingPunct="0">
              <a:defRPr sz="4800" b="1" i="1">
                <a:solidFill>
                  <a:schemeClr val="tx1"/>
                </a:solidFill>
                <a:latin typeface="Bookman Old Style" panose="02050604050505020204" pitchFamily="18" charset="0"/>
                <a:cs typeface="Arial" panose="020B0604020202020204" pitchFamily="34" charset="0"/>
              </a:defRPr>
            </a:lvl3pPr>
            <a:lvl4pPr marL="1600200" indent="-228600" eaLnBrk="0" hangingPunct="0">
              <a:defRPr sz="4800" b="1" i="1">
                <a:solidFill>
                  <a:schemeClr val="tx1"/>
                </a:solidFill>
                <a:latin typeface="Bookman Old Style" panose="02050604050505020204" pitchFamily="18" charset="0"/>
                <a:cs typeface="Arial" panose="020B0604020202020204" pitchFamily="34" charset="0"/>
              </a:defRPr>
            </a:lvl4pPr>
            <a:lvl5pPr marL="2057400" indent="-228600" eaLnBrk="0" hangingPunct="0">
              <a:defRPr sz="4800" b="1" i="1">
                <a:solidFill>
                  <a:schemeClr val="tx1"/>
                </a:solidFill>
                <a:latin typeface="Bookman Old Style" panose="02050604050505020204" pitchFamily="18" charset="0"/>
                <a:cs typeface="Arial" panose="020B0604020202020204" pitchFamily="34" charset="0"/>
              </a:defRPr>
            </a:lvl5pPr>
            <a:lvl6pPr marL="25146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6pPr>
            <a:lvl7pPr marL="29718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7pPr>
            <a:lvl8pPr marL="34290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8pPr>
            <a:lvl9pPr marL="3886200" indent="-228600" eaLnBrk="0" fontAlgn="base" hangingPunct="0">
              <a:spcBef>
                <a:spcPct val="0"/>
              </a:spcBef>
              <a:spcAft>
                <a:spcPct val="0"/>
              </a:spcAft>
              <a:defRPr sz="4800" b="1" i="1">
                <a:solidFill>
                  <a:schemeClr val="tx1"/>
                </a:solidFill>
                <a:latin typeface="Bookman Old Style" panose="02050604050505020204" pitchFamily="18" charset="0"/>
                <a:cs typeface="Arial" panose="020B0604020202020204" pitchFamily="34" charset="0"/>
              </a:defRPr>
            </a:lvl9pPr>
          </a:lstStyle>
          <a:p>
            <a:pPr eaLnBrk="1" hangingPunct="1"/>
            <a:r>
              <a:rPr lang="en-US" sz="2400" i="0" dirty="0">
                <a:solidFill>
                  <a:schemeClr val="accent6">
                    <a:lumMod val="75000"/>
                  </a:schemeClr>
                </a:solidFill>
                <a:latin typeface="+mn-lt"/>
              </a:rPr>
              <a:t>Arc Detection Relay Block Diagram</a:t>
            </a:r>
          </a:p>
        </p:txBody>
      </p:sp>
      <p:sp>
        <p:nvSpPr>
          <p:cNvPr id="2" name="Date Placeholder 1"/>
          <p:cNvSpPr>
            <a:spLocks noGrp="1"/>
          </p:cNvSpPr>
          <p:nvPr>
            <p:ph type="dt" sz="half" idx="10"/>
          </p:nvPr>
        </p:nvSpPr>
        <p:spPr/>
        <p:txBody>
          <a:bodyPr/>
          <a:lstStyle/>
          <a:p>
            <a:fld id="{3A5A5FFD-D8A7-42BD-B263-822DB1143447}"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2368674811"/>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638800" y="916152"/>
            <a:ext cx="3505200" cy="3852144"/>
          </a:xfrm>
          <a:prstGeom prst="rect">
            <a:avLst/>
          </a:prstGeom>
          <a:noFill/>
        </p:spPr>
      </p:pic>
      <p:sp>
        <p:nvSpPr>
          <p:cNvPr id="6145" name="Rectangle 1"/>
          <p:cNvSpPr>
            <a:spLocks noChangeArrowheads="1"/>
          </p:cNvSpPr>
          <p:nvPr/>
        </p:nvSpPr>
        <p:spPr bwMode="auto">
          <a:xfrm>
            <a:off x="228600" y="494059"/>
            <a:ext cx="5893280"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endParaRPr kumimoji="0" lang="en-US" sz="2000" b="0" i="0" u="none" strike="noStrike" cap="none" normalizeH="0" baseline="0" dirty="0" smtClean="0">
              <a:ln>
                <a:noFill/>
              </a:ln>
              <a:solidFill>
                <a:schemeClr val="accent6">
                  <a:lumMod val="75000"/>
                </a:schemeClr>
              </a:solidFill>
              <a:effectLst/>
              <a:ea typeface="Calibri" pitchFamily="34" charset="0"/>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endParaRPr lang="en-US" sz="2000" dirty="0">
              <a:solidFill>
                <a:schemeClr val="accent6">
                  <a:lumMod val="75000"/>
                </a:schemeClr>
              </a:solidFill>
              <a:ea typeface="Calibri" pitchFamily="34" charset="0"/>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en-US" sz="2000" b="0" i="0" u="none" strike="noStrike" cap="none" normalizeH="0" baseline="0" dirty="0" smtClean="0">
                <a:ln>
                  <a:noFill/>
                </a:ln>
                <a:solidFill>
                  <a:schemeClr val="accent6">
                    <a:lumMod val="75000"/>
                  </a:schemeClr>
                </a:solidFill>
                <a:effectLst/>
                <a:ea typeface="Calibri" pitchFamily="34" charset="0"/>
                <a:cs typeface="Arial" pitchFamily="34" charset="0"/>
              </a:rPr>
              <a:t>From 2003 to 2007, ESFI found that 28,401 workers died on the job. </a:t>
            </a:r>
            <a:r>
              <a:rPr lang="en-US" sz="2000" dirty="0" smtClean="0">
                <a:solidFill>
                  <a:schemeClr val="accent6">
                    <a:lumMod val="75000"/>
                  </a:schemeClr>
                </a:solidFill>
                <a:ea typeface="Calibri" pitchFamily="34" charset="0"/>
                <a:cs typeface="Arial" pitchFamily="34" charset="0"/>
              </a:rPr>
              <a:t>Of them</a:t>
            </a:r>
            <a:r>
              <a:rPr kumimoji="0" lang="en-US" sz="2000" b="0" i="0" u="none" strike="noStrike" cap="none" normalizeH="0" baseline="0" dirty="0" smtClean="0">
                <a:ln>
                  <a:noFill/>
                </a:ln>
                <a:solidFill>
                  <a:schemeClr val="accent6">
                    <a:lumMod val="75000"/>
                  </a:schemeClr>
                </a:solidFill>
                <a:effectLst/>
                <a:ea typeface="Calibri" pitchFamily="34" charset="0"/>
                <a:cs typeface="Arial" pitchFamily="34" charset="0"/>
              </a:rPr>
              <a:t>, workers contact with electric current were responsible for 1,213 fatal workplace accidents during this period.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endParaRPr kumimoji="0" lang="en-US" sz="2000" b="0" i="0" u="none" strike="noStrike" cap="none" normalizeH="0" baseline="0" dirty="0" smtClean="0">
              <a:ln>
                <a:noFill/>
              </a:ln>
              <a:solidFill>
                <a:schemeClr val="accent6">
                  <a:lumMod val="75000"/>
                </a:schemeClr>
              </a:solidFill>
              <a:effectLst/>
              <a:ea typeface="Calibri" pitchFamily="34" charset="0"/>
              <a:cs typeface="Arial" pitchFamily="34" charset="0"/>
            </a:endParaRPr>
          </a:p>
          <a:p>
            <a:pPr marL="342900" indent="-342900" fontAlgn="base">
              <a:spcBef>
                <a:spcPct val="0"/>
              </a:spcBef>
              <a:spcAft>
                <a:spcPct val="0"/>
              </a:spcAft>
              <a:buFont typeface="Wingdings" panose="05000000000000000000" pitchFamily="2" charset="2"/>
              <a:buChar char="Ø"/>
            </a:pPr>
            <a:r>
              <a:rPr lang="en-US" sz="2000" dirty="0">
                <a:solidFill>
                  <a:schemeClr val="accent6">
                    <a:lumMod val="75000"/>
                  </a:schemeClr>
                </a:solidFill>
                <a:ea typeface="Calibri" pitchFamily="34" charset="0"/>
                <a:cs typeface="Arial" pitchFamily="34" charset="0"/>
              </a:rPr>
              <a:t>Additionally, 13,150 workers were so severely injured from these electrical </a:t>
            </a:r>
            <a:r>
              <a:rPr lang="en-US" sz="2000" dirty="0" smtClean="0">
                <a:solidFill>
                  <a:schemeClr val="accent6">
                    <a:lumMod val="75000"/>
                  </a:schemeClr>
                </a:solidFill>
                <a:ea typeface="Calibri" pitchFamily="34" charset="0"/>
                <a:cs typeface="Arial" pitchFamily="34" charset="0"/>
              </a:rPr>
              <a:t>contacts.</a:t>
            </a:r>
          </a:p>
          <a:p>
            <a:pPr marL="342900" indent="-342900" fontAlgn="base">
              <a:spcBef>
                <a:spcPct val="0"/>
              </a:spcBef>
              <a:spcAft>
                <a:spcPct val="0"/>
              </a:spcAft>
              <a:buFont typeface="Wingdings" panose="05000000000000000000" pitchFamily="2" charset="2"/>
              <a:buChar char="Ø"/>
            </a:pPr>
            <a:endParaRPr lang="en-US" sz="2000" dirty="0">
              <a:solidFill>
                <a:schemeClr val="accent6">
                  <a:lumMod val="75000"/>
                </a:schemeClr>
              </a:solidFill>
              <a:cs typeface="Arial" pitchFamily="34" charset="0"/>
            </a:endParaRPr>
          </a:p>
          <a:p>
            <a:pPr marL="342900" indent="-342900" fontAlgn="base">
              <a:spcBef>
                <a:spcPct val="0"/>
              </a:spcBef>
              <a:spcAft>
                <a:spcPct val="0"/>
              </a:spcAft>
              <a:buFont typeface="Wingdings" panose="05000000000000000000" pitchFamily="2" charset="2"/>
              <a:buChar char="Ø"/>
            </a:pPr>
            <a:r>
              <a:rPr lang="en-US" sz="2000" dirty="0" smtClean="0">
                <a:solidFill>
                  <a:schemeClr val="accent6">
                    <a:lumMod val="75000"/>
                  </a:schemeClr>
                </a:solidFill>
                <a:cs typeface="Arial" pitchFamily="34" charset="0"/>
              </a:rPr>
              <a:t>Every year more than 1million people are loosing their life due to electrical accidents.</a:t>
            </a:r>
          </a:p>
          <a:p>
            <a:pPr marL="342900" indent="-342900" fontAlgn="base">
              <a:spcBef>
                <a:spcPct val="0"/>
              </a:spcBef>
              <a:spcAft>
                <a:spcPct val="0"/>
              </a:spcAft>
              <a:buFont typeface="Wingdings" panose="05000000000000000000" pitchFamily="2" charset="2"/>
              <a:buChar char="Ø"/>
            </a:pPr>
            <a:endParaRPr lang="en-US" sz="2000" dirty="0">
              <a:solidFill>
                <a:schemeClr val="accent6">
                  <a:lumMod val="75000"/>
                </a:schemeClr>
              </a:solidFill>
              <a:cs typeface="Arial" pitchFamily="34" charset="0"/>
            </a:endParaRPr>
          </a:p>
          <a:p>
            <a:pPr marL="342900" indent="-342900" fontAlgn="base">
              <a:spcBef>
                <a:spcPct val="0"/>
              </a:spcBef>
              <a:spcAft>
                <a:spcPct val="0"/>
              </a:spcAft>
              <a:buFont typeface="Wingdings" panose="05000000000000000000" pitchFamily="2" charset="2"/>
              <a:buChar char="Ø"/>
            </a:pPr>
            <a:r>
              <a:rPr lang="en-US" sz="2000" dirty="0" smtClean="0">
                <a:solidFill>
                  <a:schemeClr val="accent6">
                    <a:lumMod val="75000"/>
                  </a:schemeClr>
                </a:solidFill>
                <a:cs typeface="Arial" pitchFamily="34" charset="0"/>
              </a:rPr>
              <a:t>Spending less than 1% of your property value for proper designing and safety will save your life and property at a time.</a:t>
            </a:r>
          </a:p>
          <a:p>
            <a:pPr marL="342900" indent="-342900" fontAlgn="base">
              <a:spcBef>
                <a:spcPct val="0"/>
              </a:spcBef>
              <a:spcAft>
                <a:spcPct val="0"/>
              </a:spcAft>
              <a:buFont typeface="Wingdings" panose="05000000000000000000" pitchFamily="2" charset="2"/>
              <a:buChar char="Ø"/>
            </a:pPr>
            <a:endParaRPr lang="en-US" sz="2000" dirty="0">
              <a:solidFill>
                <a:schemeClr val="accent6">
                  <a:lumMod val="75000"/>
                </a:schemeClr>
              </a:solidFill>
              <a:cs typeface="Arial" pitchFamily="34" charset="0"/>
            </a:endParaRPr>
          </a:p>
          <a:p>
            <a:pPr marL="342900" indent="-342900" fontAlgn="base">
              <a:spcBef>
                <a:spcPct val="0"/>
              </a:spcBef>
              <a:spcAft>
                <a:spcPct val="0"/>
              </a:spcAft>
              <a:buFont typeface="Wingdings" panose="05000000000000000000" pitchFamily="2" charset="2"/>
              <a:buChar char="Ø"/>
            </a:pPr>
            <a:endParaRPr lang="en-US" sz="2000" dirty="0">
              <a:solidFill>
                <a:schemeClr val="accent6">
                  <a:lumMod val="75000"/>
                </a:schemeClr>
              </a:solidFill>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endParaRPr kumimoji="0" lang="en-US" sz="2000" b="0" i="0" u="none" strike="noStrike" cap="none" normalizeH="0" baseline="0" dirty="0" smtClean="0">
              <a:ln>
                <a:noFill/>
              </a:ln>
              <a:solidFill>
                <a:schemeClr val="accent6">
                  <a:lumMod val="75000"/>
                </a:schemeClr>
              </a:solidFill>
              <a:effectLst/>
            </a:endParaRPr>
          </a:p>
        </p:txBody>
      </p:sp>
      <p:sp>
        <p:nvSpPr>
          <p:cNvPr id="9" name="Title 8"/>
          <p:cNvSpPr>
            <a:spLocks noGrp="1"/>
          </p:cNvSpPr>
          <p:nvPr>
            <p:ph type="title"/>
          </p:nvPr>
        </p:nvSpPr>
        <p:spPr>
          <a:xfrm>
            <a:off x="1295400" y="274638"/>
            <a:ext cx="7086600" cy="582969"/>
          </a:xfrm>
        </p:spPr>
        <p:txBody>
          <a:bodyPr>
            <a:normAutofit/>
          </a:bodyPr>
          <a:lstStyle/>
          <a:p>
            <a:pPr algn="ctr"/>
            <a:r>
              <a:rPr lang="en-US" dirty="0" smtClean="0"/>
              <a:t>Do you know?</a:t>
            </a:r>
            <a:endParaRPr lang="en-IN" dirty="0"/>
          </a:p>
        </p:txBody>
      </p:sp>
      <p:sp>
        <p:nvSpPr>
          <p:cNvPr id="2" name="Date Placeholder 1"/>
          <p:cNvSpPr>
            <a:spLocks noGrp="1"/>
          </p:cNvSpPr>
          <p:nvPr>
            <p:ph type="dt" sz="half" idx="10"/>
          </p:nvPr>
        </p:nvSpPr>
        <p:spPr/>
        <p:txBody>
          <a:bodyPr/>
          <a:lstStyle/>
          <a:p>
            <a:fld id="{305237E9-585C-4872-AF47-1CFBE6D1CC88}"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a:p>
        </p:txBody>
      </p:sp>
    </p:spTree>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1740" y="1196380"/>
            <a:ext cx="8153400" cy="830997"/>
          </a:xfrm>
          <a:prstGeom prst="rect">
            <a:avLst/>
          </a:prstGeom>
          <a:noFill/>
        </p:spPr>
        <p:txBody>
          <a:bodyPr wrap="square" rtlCol="0">
            <a:spAutoFit/>
          </a:bodyPr>
          <a:lstStyle/>
          <a:p>
            <a:r>
              <a:rPr lang="en-US" sz="2400" dirty="0" smtClean="0">
                <a:solidFill>
                  <a:schemeClr val="accent6">
                    <a:lumMod val="75000"/>
                  </a:schemeClr>
                </a:solidFill>
                <a:cs typeface="Times New Roman" pitchFamily="18" charset="0"/>
              </a:rPr>
              <a:t>In a span of just one month</a:t>
            </a:r>
            <a:r>
              <a:rPr lang="en-US" sz="2400" i="1" dirty="0" smtClean="0">
                <a:solidFill>
                  <a:schemeClr val="accent6">
                    <a:lumMod val="75000"/>
                  </a:schemeClr>
                </a:solidFill>
                <a:cs typeface="Times New Roman" pitchFamily="18" charset="0"/>
              </a:rPr>
              <a:t> </a:t>
            </a:r>
            <a:r>
              <a:rPr lang="en-US" sz="2400" dirty="0" smtClean="0">
                <a:solidFill>
                  <a:schemeClr val="accent6">
                    <a:lumMod val="75000"/>
                  </a:schemeClr>
                </a:solidFill>
                <a:cs typeface="Times New Roman" pitchFamily="18" charset="0"/>
              </a:rPr>
              <a:t>(</a:t>
            </a:r>
            <a:r>
              <a:rPr lang="en-US" sz="2400" i="1" dirty="0" smtClean="0">
                <a:solidFill>
                  <a:schemeClr val="accent6">
                    <a:lumMod val="75000"/>
                  </a:schemeClr>
                </a:solidFill>
                <a:cs typeface="Times New Roman" pitchFamily="18" charset="0"/>
              </a:rPr>
              <a:t>i.e. </a:t>
            </a:r>
            <a:r>
              <a:rPr lang="en-US" sz="2400" dirty="0" smtClean="0">
                <a:solidFill>
                  <a:schemeClr val="accent6">
                    <a:lumMod val="75000"/>
                  </a:schemeClr>
                </a:solidFill>
                <a:cs typeface="Times New Roman" pitchFamily="18" charset="0"/>
              </a:rPr>
              <a:t>Jan 2013) list of major electrical mishaps came into lime light in our country.  </a:t>
            </a:r>
            <a:endParaRPr lang="en-US" sz="2400" i="1" dirty="0">
              <a:solidFill>
                <a:schemeClr val="accent6">
                  <a:lumMod val="75000"/>
                </a:schemeClr>
              </a:solidFill>
              <a:cs typeface="Times New Roman" pitchFamily="18" charset="0"/>
            </a:endParaRPr>
          </a:p>
        </p:txBody>
      </p:sp>
      <p:sp>
        <p:nvSpPr>
          <p:cNvPr id="5" name="TextBox 4"/>
          <p:cNvSpPr txBox="1"/>
          <p:nvPr/>
        </p:nvSpPr>
        <p:spPr>
          <a:xfrm>
            <a:off x="1438734" y="5334000"/>
            <a:ext cx="6774611" cy="830997"/>
          </a:xfrm>
          <a:prstGeom prst="rect">
            <a:avLst/>
          </a:prstGeom>
          <a:noFill/>
        </p:spPr>
        <p:txBody>
          <a:bodyPr wrap="none" rtlCol="0">
            <a:spAutoFit/>
          </a:bodyPr>
          <a:lstStyle/>
          <a:p>
            <a:r>
              <a:rPr lang="en-US" sz="2400" dirty="0" smtClean="0">
                <a:solidFill>
                  <a:schemeClr val="accent6">
                    <a:lumMod val="75000"/>
                  </a:schemeClr>
                </a:solidFill>
                <a:cs typeface="Times New Roman" pitchFamily="18" charset="0"/>
              </a:rPr>
              <a:t>For an year approximately more than 500 major </a:t>
            </a:r>
          </a:p>
          <a:p>
            <a:r>
              <a:rPr lang="en-US" sz="2400" dirty="0" smtClean="0">
                <a:solidFill>
                  <a:schemeClr val="accent6">
                    <a:lumMod val="75000"/>
                  </a:schemeClr>
                </a:solidFill>
                <a:cs typeface="Times New Roman" pitchFamily="18" charset="0"/>
              </a:rPr>
              <a:t>Electrical fire accidents are taking place.</a:t>
            </a:r>
            <a:endParaRPr lang="en-US" sz="2400" dirty="0">
              <a:solidFill>
                <a:schemeClr val="accent6">
                  <a:lumMod val="75000"/>
                </a:schemeClr>
              </a:solidFill>
              <a:cs typeface="Times New Roman" pitchFamily="18" charset="0"/>
            </a:endParaRPr>
          </a:p>
        </p:txBody>
      </p:sp>
      <p:sp>
        <p:nvSpPr>
          <p:cNvPr id="14" name="Title 13"/>
          <p:cNvSpPr>
            <a:spLocks noGrp="1"/>
          </p:cNvSpPr>
          <p:nvPr>
            <p:ph type="title"/>
          </p:nvPr>
        </p:nvSpPr>
        <p:spPr>
          <a:xfrm>
            <a:off x="1270080" y="334239"/>
            <a:ext cx="7111920" cy="580161"/>
          </a:xfrm>
        </p:spPr>
        <p:txBody>
          <a:bodyPr>
            <a:normAutofit/>
          </a:bodyPr>
          <a:lstStyle/>
          <a:p>
            <a:pPr algn="ctr"/>
            <a:r>
              <a:rPr lang="en-US" dirty="0" smtClean="0"/>
              <a:t>What </a:t>
            </a:r>
            <a:r>
              <a:rPr lang="en-US" dirty="0"/>
              <a:t>s</a:t>
            </a:r>
            <a:r>
              <a:rPr lang="en-US" dirty="0" smtClean="0"/>
              <a:t>tatistics say</a:t>
            </a:r>
            <a:endParaRPr lang="en-IN" dirty="0"/>
          </a:p>
        </p:txBody>
      </p:sp>
      <p:sp>
        <p:nvSpPr>
          <p:cNvPr id="8" name="Date Placeholder 7"/>
          <p:cNvSpPr>
            <a:spLocks noGrp="1"/>
          </p:cNvSpPr>
          <p:nvPr>
            <p:ph type="dt" sz="half" idx="10"/>
          </p:nvPr>
        </p:nvSpPr>
        <p:spPr/>
        <p:txBody>
          <a:bodyPr/>
          <a:lstStyle/>
          <a:p>
            <a:fld id="{224E4313-6DE2-4EBB-B80C-65B37284262C}" type="datetime1">
              <a:rPr lang="en-US" smtClean="0"/>
              <a:t>28-Dec-16</a:t>
            </a:fld>
            <a:endParaRPr lang="en-US" dirty="0"/>
          </a:p>
        </p:txBody>
      </p:sp>
      <p:sp>
        <p:nvSpPr>
          <p:cNvPr id="9" name="Footer Placeholder 8"/>
          <p:cNvSpPr>
            <a:spLocks noGrp="1"/>
          </p:cNvSpPr>
          <p:nvPr>
            <p:ph type="ftr" sz="quarter" idx="11"/>
          </p:nvPr>
        </p:nvSpPr>
        <p:spPr/>
        <p:txBody>
          <a:bodyPr/>
          <a:lstStyle/>
          <a:p>
            <a:r>
              <a:rPr lang="en-US" smtClean="0"/>
              <a:t>www.vbengg.com</a:t>
            </a:r>
            <a:endParaRPr lang="en-US" dirty="0"/>
          </a:p>
        </p:txBody>
      </p:sp>
      <p:graphicFrame>
        <p:nvGraphicFramePr>
          <p:cNvPr id="32" name="Chart 31"/>
          <p:cNvGraphicFramePr/>
          <p:nvPr>
            <p:extLst>
              <p:ext uri="{D42A27DB-BD31-4B8C-83A1-F6EECF244321}">
                <p14:modId xmlns:p14="http://schemas.microsoft.com/office/powerpoint/2010/main" val="3546910127"/>
              </p:ext>
            </p:extLst>
          </p:nvPr>
        </p:nvGraphicFramePr>
        <p:xfrm>
          <a:off x="1524000" y="2008856"/>
          <a:ext cx="6096000" cy="345214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752600" y="381000"/>
            <a:ext cx="7086600" cy="609600"/>
          </a:xfrm>
        </p:spPr>
        <p:txBody>
          <a:bodyPr>
            <a:normAutofit/>
          </a:bodyPr>
          <a:lstStyle/>
          <a:p>
            <a:pPr algn="ctr" eaLnBrk="1" hangingPunct="1"/>
            <a:r>
              <a:rPr lang="en-US" sz="3200" dirty="0" smtClean="0">
                <a:cs typeface="Times New Roman" pitchFamily="18" charset="0"/>
              </a:rPr>
              <a:t>Sector Wise Electrical Accidents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6416122"/>
              </p:ext>
            </p:extLst>
          </p:nvPr>
        </p:nvGraphicFramePr>
        <p:xfrm>
          <a:off x="381000" y="685800"/>
          <a:ext cx="76962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2" name="Date Placeholder 1"/>
          <p:cNvSpPr>
            <a:spLocks noGrp="1"/>
          </p:cNvSpPr>
          <p:nvPr>
            <p:ph type="dt" sz="half" idx="10"/>
          </p:nvPr>
        </p:nvSpPr>
        <p:spPr/>
        <p:txBody>
          <a:bodyPr/>
          <a:lstStyle/>
          <a:p>
            <a:fld id="{7678A60E-A727-43C3-8991-14F9E69779C4}" type="datetime1">
              <a:rPr lang="en-US" smtClean="0"/>
              <a:t>28-Dec-16</a:t>
            </a:fld>
            <a:endParaRPr lang="en-US" dirty="0"/>
          </a:p>
        </p:txBody>
      </p:sp>
      <p:sp>
        <p:nvSpPr>
          <p:cNvPr id="7" name="Footer Placeholder 6"/>
          <p:cNvSpPr>
            <a:spLocks noGrp="1"/>
          </p:cNvSpPr>
          <p:nvPr>
            <p:ph type="ftr" sz="quarter" idx="11"/>
          </p:nvPr>
        </p:nvSpPr>
        <p:spPr/>
        <p:txBody>
          <a:bodyPr/>
          <a:lstStyle/>
          <a:p>
            <a:r>
              <a:rPr lang="en-US" smtClean="0"/>
              <a:t>www.vbengg.com</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33003751"/>
              </p:ext>
            </p:extLst>
          </p:nvPr>
        </p:nvGraphicFramePr>
        <p:xfrm>
          <a:off x="838200" y="1219200"/>
          <a:ext cx="7848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085109" y="228600"/>
            <a:ext cx="7086600" cy="6096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3600" dirty="0" smtClean="0">
                <a:solidFill>
                  <a:schemeClr val="bg1"/>
                </a:solidFill>
              </a:rPr>
              <a:t>What is happening every year?!</a:t>
            </a:r>
            <a:endParaRPr lang="en-IN" sz="3600" dirty="0">
              <a:solidFill>
                <a:schemeClr val="bg1"/>
              </a:solidFill>
            </a:endParaRPr>
          </a:p>
        </p:txBody>
      </p:sp>
      <p:sp>
        <p:nvSpPr>
          <p:cNvPr id="3" name="Date Placeholder 2"/>
          <p:cNvSpPr>
            <a:spLocks noGrp="1"/>
          </p:cNvSpPr>
          <p:nvPr>
            <p:ph type="dt" sz="half" idx="10"/>
          </p:nvPr>
        </p:nvSpPr>
        <p:spPr/>
        <p:txBody>
          <a:bodyPr/>
          <a:lstStyle/>
          <a:p>
            <a:fld id="{D29C4DFF-4321-4C23-BC12-10A7F049A75A}" type="datetime1">
              <a:rPr lang="en-US" smtClean="0"/>
              <a:t>28-Dec-16</a:t>
            </a:fld>
            <a:endParaRPr lang="en-US"/>
          </a:p>
        </p:txBody>
      </p:sp>
      <p:sp>
        <p:nvSpPr>
          <p:cNvPr id="5" name="Footer Placeholder 4"/>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68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0871604"/>
              </p:ext>
            </p:extLst>
          </p:nvPr>
        </p:nvGraphicFramePr>
        <p:xfrm>
          <a:off x="685800" y="1295400"/>
          <a:ext cx="7924800" cy="5029202"/>
        </p:xfrm>
        <a:graphic>
          <a:graphicData uri="http://schemas.openxmlformats.org/drawingml/2006/table">
            <a:tbl>
              <a:tblPr/>
              <a:tblGrid>
                <a:gridCol w="485675"/>
                <a:gridCol w="1684229"/>
                <a:gridCol w="561149"/>
                <a:gridCol w="561149"/>
                <a:gridCol w="561149"/>
                <a:gridCol w="561149"/>
                <a:gridCol w="561149"/>
                <a:gridCol w="561929"/>
                <a:gridCol w="561929"/>
                <a:gridCol w="561149"/>
                <a:gridCol w="632072"/>
                <a:gridCol w="632072"/>
              </a:tblGrid>
              <a:tr h="294812">
                <a:tc rowSpan="2">
                  <a:txBody>
                    <a:bodyPr/>
                    <a:lstStyle/>
                    <a:p>
                      <a:pPr marL="0" marR="0">
                        <a:lnSpc>
                          <a:spcPts val="1200"/>
                        </a:lnSpc>
                        <a:spcBef>
                          <a:spcPts val="80"/>
                        </a:spcBef>
                        <a:spcAft>
                          <a:spcPts val="0"/>
                        </a:spcAft>
                      </a:pPr>
                      <a:endParaRPr lang="en-US" sz="1100" dirty="0">
                        <a:latin typeface="Times New Roman"/>
                        <a:ea typeface="Times New Roman"/>
                        <a:cs typeface="Times New Roman"/>
                      </a:endParaRPr>
                    </a:p>
                    <a:p>
                      <a:pPr marL="86360" marR="62230" indent="26035">
                        <a:lnSpc>
                          <a:spcPts val="1260"/>
                        </a:lnSpc>
                        <a:spcBef>
                          <a:spcPts val="0"/>
                        </a:spcBef>
                        <a:spcAft>
                          <a:spcPts val="0"/>
                        </a:spcAft>
                      </a:pPr>
                      <a:r>
                        <a:rPr lang="en-US" sz="1000" b="1" i="1" spc="-5" dirty="0">
                          <a:latin typeface="Arial"/>
                          <a:ea typeface="Times New Roman"/>
                          <a:cs typeface="Times New Roman"/>
                        </a:rPr>
                        <a:t>S</a:t>
                      </a:r>
                      <a:r>
                        <a:rPr lang="en-US" sz="1000" b="1" i="1" spc="5" dirty="0">
                          <a:latin typeface="Arial"/>
                          <a:ea typeface="Times New Roman"/>
                          <a:cs typeface="Times New Roman"/>
                        </a:rPr>
                        <a:t>l</a:t>
                      </a:r>
                      <a:r>
                        <a:rPr lang="en-US" sz="1000" b="1" i="1" dirty="0">
                          <a:latin typeface="Arial"/>
                          <a:ea typeface="Times New Roman"/>
                          <a:cs typeface="Times New Roman"/>
                        </a:rPr>
                        <a:t>. </a:t>
                      </a:r>
                      <a:r>
                        <a:rPr lang="en-US" sz="1000" b="1" i="1" spc="-5" dirty="0">
                          <a:latin typeface="Arial"/>
                          <a:ea typeface="Times New Roman"/>
                          <a:cs typeface="Times New Roman"/>
                        </a:rPr>
                        <a:t>N</a:t>
                      </a:r>
                      <a:r>
                        <a:rPr lang="en-US" sz="1000" b="1" i="1" dirty="0">
                          <a:latin typeface="Arial"/>
                          <a:ea typeface="Times New Roman"/>
                          <a:cs typeface="Times New Roman"/>
                        </a:rPr>
                        <a:t>o.</a:t>
                      </a:r>
                      <a:endParaRPr lang="en-US" sz="1000" dirty="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rowSpan="2">
                  <a:txBody>
                    <a:bodyPr/>
                    <a:lstStyle/>
                    <a:p>
                      <a:pPr marL="0" marR="0">
                        <a:lnSpc>
                          <a:spcPts val="1200"/>
                        </a:lnSpc>
                        <a:spcBef>
                          <a:spcPts val="55"/>
                        </a:spcBef>
                        <a:spcAft>
                          <a:spcPts val="0"/>
                        </a:spcAft>
                      </a:pPr>
                      <a:endParaRPr lang="en-US" sz="1100">
                        <a:latin typeface="Times New Roman"/>
                        <a:ea typeface="Times New Roman"/>
                        <a:cs typeface="Times New Roman"/>
                      </a:endParaRPr>
                    </a:p>
                    <a:p>
                      <a:pPr marL="313055" marR="0">
                        <a:lnSpc>
                          <a:spcPct val="115000"/>
                        </a:lnSpc>
                        <a:spcBef>
                          <a:spcPts val="0"/>
                        </a:spcBef>
                        <a:spcAft>
                          <a:spcPts val="0"/>
                        </a:spcAft>
                      </a:pPr>
                      <a:r>
                        <a:rPr lang="en-US" sz="1000" b="1" i="1">
                          <a:latin typeface="Arial"/>
                          <a:ea typeface="Times New Roman"/>
                          <a:cs typeface="Times New Roman"/>
                        </a:rPr>
                        <a:t>LOC</a:t>
                      </a:r>
                      <a:r>
                        <a:rPr lang="en-US" sz="1000" b="1" i="1" spc="-10">
                          <a:latin typeface="Arial"/>
                          <a:ea typeface="Times New Roman"/>
                          <a:cs typeface="Times New Roman"/>
                        </a:rPr>
                        <a:t>A</a:t>
                      </a:r>
                      <a:r>
                        <a:rPr lang="en-US" sz="1000" b="1" i="1">
                          <a:latin typeface="Arial"/>
                          <a:ea typeface="Times New Roman"/>
                          <a:cs typeface="Times New Roman"/>
                        </a:rPr>
                        <a:t>T</a:t>
                      </a:r>
                      <a:r>
                        <a:rPr lang="en-US" sz="1000" b="1" i="1" spc="-10">
                          <a:latin typeface="Arial"/>
                          <a:ea typeface="Times New Roman"/>
                          <a:cs typeface="Times New Roman"/>
                        </a:rPr>
                        <a:t>I</a:t>
                      </a:r>
                      <a:r>
                        <a:rPr lang="en-US" sz="1000" b="1" i="1" spc="5">
                          <a:latin typeface="Arial"/>
                          <a:ea typeface="Times New Roman"/>
                          <a:cs typeface="Times New Roman"/>
                        </a:rPr>
                        <a:t>O</a:t>
                      </a:r>
                      <a:r>
                        <a:rPr lang="en-US" sz="1000" b="1" i="1">
                          <a:latin typeface="Arial"/>
                          <a:ea typeface="Times New Roman"/>
                          <a:cs typeface="Times New Roman"/>
                        </a:rPr>
                        <a:t>N</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gridSpan="10">
                  <a:txBody>
                    <a:bodyPr/>
                    <a:lstStyle/>
                    <a:p>
                      <a:pPr marL="994410" marR="0">
                        <a:lnSpc>
                          <a:spcPts val="1250"/>
                        </a:lnSpc>
                        <a:spcBef>
                          <a:spcPts val="0"/>
                        </a:spcBef>
                        <a:spcAft>
                          <a:spcPts val="0"/>
                        </a:spcAft>
                      </a:pPr>
                      <a:r>
                        <a:rPr lang="en-US" sz="1000" b="1" i="1" spc="-5">
                          <a:latin typeface="Arial"/>
                          <a:ea typeface="Times New Roman"/>
                          <a:cs typeface="Times New Roman"/>
                        </a:rPr>
                        <a:t>NO</a:t>
                      </a:r>
                      <a:r>
                        <a:rPr lang="en-US" sz="1000" b="1" i="1">
                          <a:latin typeface="Arial"/>
                          <a:ea typeface="Times New Roman"/>
                          <a:cs typeface="Times New Roman"/>
                        </a:rPr>
                        <a:t>. </a:t>
                      </a:r>
                      <a:r>
                        <a:rPr lang="en-US" sz="1000" b="1" i="1" spc="5">
                          <a:latin typeface="Arial"/>
                          <a:ea typeface="Times New Roman"/>
                          <a:cs typeface="Times New Roman"/>
                        </a:rPr>
                        <a:t>O</a:t>
                      </a:r>
                      <a:r>
                        <a:rPr lang="en-US" sz="1000" b="1" i="1">
                          <a:latin typeface="Arial"/>
                          <a:ea typeface="Times New Roman"/>
                          <a:cs typeface="Times New Roman"/>
                        </a:rPr>
                        <a:t>F </a:t>
                      </a:r>
                      <a:r>
                        <a:rPr lang="en-US" sz="1000" b="1" i="1" spc="-15">
                          <a:latin typeface="Arial"/>
                          <a:ea typeface="Times New Roman"/>
                          <a:cs typeface="Times New Roman"/>
                        </a:rPr>
                        <a:t>A</a:t>
                      </a:r>
                      <a:r>
                        <a:rPr lang="en-US" sz="1000" b="1" i="1" spc="-5">
                          <a:latin typeface="Arial"/>
                          <a:ea typeface="Times New Roman"/>
                          <a:cs typeface="Times New Roman"/>
                        </a:rPr>
                        <a:t>CC</a:t>
                      </a:r>
                      <a:r>
                        <a:rPr lang="en-US" sz="1000" b="1" i="1" spc="5">
                          <a:latin typeface="Arial"/>
                          <a:ea typeface="Times New Roman"/>
                          <a:cs typeface="Times New Roman"/>
                        </a:rPr>
                        <a:t>I</a:t>
                      </a:r>
                      <a:r>
                        <a:rPr lang="en-US" sz="1000" b="1" i="1" spc="-5">
                          <a:latin typeface="Arial"/>
                          <a:ea typeface="Times New Roman"/>
                          <a:cs typeface="Times New Roman"/>
                        </a:rPr>
                        <a:t>DEN</a:t>
                      </a:r>
                      <a:r>
                        <a:rPr lang="en-US" sz="1000" b="1" i="1">
                          <a:latin typeface="Arial"/>
                          <a:ea typeface="Times New Roman"/>
                          <a:cs typeface="Times New Roman"/>
                        </a:rPr>
                        <a:t>TS</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28575" cap="flat" cmpd="sng" algn="ctr">
                      <a:solidFill>
                        <a:srgbClr val="8063A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86410">
                <a:tc vMerge="1">
                  <a:txBody>
                    <a:bodyPr/>
                    <a:lstStyle/>
                    <a:p>
                      <a:endParaRPr lang="en-US"/>
                    </a:p>
                  </a:txBody>
                  <a:tcPr/>
                </a:tc>
                <a:tc vMerge="1">
                  <a:txBody>
                    <a:bodyPr/>
                    <a:lstStyle/>
                    <a:p>
                      <a:endParaRPr lang="en-US"/>
                    </a:p>
                  </a:txBody>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1999</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2000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2000</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2001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2001</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2002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2002</a:t>
                      </a:r>
                      <a:endParaRPr lang="en-US" sz="1000">
                        <a:latin typeface="Calibri"/>
                        <a:ea typeface="Times New Roman"/>
                        <a:cs typeface="Times New Roman"/>
                      </a:endParaRPr>
                    </a:p>
                    <a:p>
                      <a:pPr marL="174625"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2003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2003</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2004</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2006</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2007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815" algn="ctr">
                        <a:lnSpc>
                          <a:spcPts val="1250"/>
                        </a:lnSpc>
                        <a:spcBef>
                          <a:spcPts val="0"/>
                        </a:spcBef>
                        <a:spcAft>
                          <a:spcPts val="0"/>
                        </a:spcAft>
                      </a:pPr>
                      <a:r>
                        <a:rPr lang="en-US" sz="1000" b="1" i="1">
                          <a:latin typeface="Arial"/>
                          <a:ea typeface="Times New Roman"/>
                          <a:cs typeface="Times New Roman"/>
                        </a:rPr>
                        <a:t>2007</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815" algn="ctr">
                        <a:lnSpc>
                          <a:spcPct val="115000"/>
                        </a:lnSpc>
                        <a:spcBef>
                          <a:spcPts val="5"/>
                        </a:spcBef>
                        <a:spcAft>
                          <a:spcPts val="0"/>
                        </a:spcAft>
                      </a:pPr>
                      <a:r>
                        <a:rPr lang="en-US" sz="1000" b="1" i="1">
                          <a:latin typeface="Arial"/>
                          <a:ea typeface="Times New Roman"/>
                          <a:cs typeface="Times New Roman"/>
                        </a:rPr>
                        <a:t>2008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2008</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2009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3180" marR="43180" algn="ctr">
                        <a:lnSpc>
                          <a:spcPts val="1250"/>
                        </a:lnSpc>
                        <a:spcBef>
                          <a:spcPts val="0"/>
                        </a:spcBef>
                        <a:spcAft>
                          <a:spcPts val="0"/>
                        </a:spcAft>
                      </a:pPr>
                      <a:r>
                        <a:rPr lang="en-US" sz="1000" b="1" i="1">
                          <a:latin typeface="Arial"/>
                          <a:ea typeface="Times New Roman"/>
                          <a:cs typeface="Times New Roman"/>
                        </a:rPr>
                        <a:t>2009</a:t>
                      </a:r>
                      <a:endParaRPr lang="en-US" sz="1000">
                        <a:latin typeface="Calibri"/>
                        <a:ea typeface="Times New Roman"/>
                        <a:cs typeface="Times New Roman"/>
                      </a:endParaRPr>
                    </a:p>
                    <a:p>
                      <a:pPr marL="173990" marR="176530" algn="ctr">
                        <a:lnSpc>
                          <a:spcPts val="1260"/>
                        </a:lnSpc>
                        <a:spcBef>
                          <a:spcPts val="0"/>
                        </a:spcBef>
                        <a:spcAft>
                          <a:spcPts val="0"/>
                        </a:spcAft>
                      </a:pPr>
                      <a:r>
                        <a:rPr lang="en-US" sz="1000" b="1" i="1">
                          <a:latin typeface="Arial"/>
                          <a:ea typeface="Times New Roman"/>
                          <a:cs typeface="Times New Roman"/>
                        </a:rPr>
                        <a:t>-</a:t>
                      </a:r>
                      <a:endParaRPr lang="en-US" sz="1000">
                        <a:latin typeface="Calibri"/>
                        <a:ea typeface="Times New Roman"/>
                        <a:cs typeface="Times New Roman"/>
                      </a:endParaRPr>
                    </a:p>
                    <a:p>
                      <a:pPr marL="43180" marR="43180" algn="ctr">
                        <a:lnSpc>
                          <a:spcPct val="115000"/>
                        </a:lnSpc>
                        <a:spcBef>
                          <a:spcPts val="5"/>
                        </a:spcBef>
                        <a:spcAft>
                          <a:spcPts val="0"/>
                        </a:spcAft>
                      </a:pPr>
                      <a:r>
                        <a:rPr lang="en-US" sz="1000" b="1" i="1">
                          <a:latin typeface="Arial"/>
                          <a:ea typeface="Times New Roman"/>
                          <a:cs typeface="Times New Roman"/>
                        </a:rPr>
                        <a:t>2010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83185" marR="0">
                        <a:lnSpc>
                          <a:spcPts val="1250"/>
                        </a:lnSpc>
                        <a:spcBef>
                          <a:spcPts val="0"/>
                        </a:spcBef>
                        <a:spcAft>
                          <a:spcPts val="0"/>
                        </a:spcAft>
                      </a:pPr>
                      <a:r>
                        <a:rPr lang="en-US" sz="1000" b="1" i="1">
                          <a:latin typeface="Arial"/>
                          <a:ea typeface="Times New Roman"/>
                          <a:cs typeface="Times New Roman"/>
                        </a:rPr>
                        <a:t>T</a:t>
                      </a:r>
                      <a:r>
                        <a:rPr lang="en-US" sz="1000" b="1" i="1" spc="-5">
                          <a:latin typeface="Arial"/>
                          <a:ea typeface="Times New Roman"/>
                          <a:cs typeface="Times New Roman"/>
                        </a:rPr>
                        <a:t>o</a:t>
                      </a:r>
                      <a:r>
                        <a:rPr lang="en-US" sz="1000" b="1" i="1" spc="5">
                          <a:latin typeface="Arial"/>
                          <a:ea typeface="Times New Roman"/>
                          <a:cs typeface="Times New Roman"/>
                        </a:rPr>
                        <a:t>t</a:t>
                      </a:r>
                      <a:r>
                        <a:rPr lang="en-US" sz="1000" b="1" i="1">
                          <a:latin typeface="Arial"/>
                          <a:ea typeface="Times New Roman"/>
                          <a:cs typeface="Times New Roman"/>
                        </a:rPr>
                        <a:t>al</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28575"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r>
              <a:tr h="422413">
                <a:tc>
                  <a:txBody>
                    <a:bodyPr/>
                    <a:lstStyle/>
                    <a:p>
                      <a:pPr marL="135890" marR="137160" algn="ctr">
                        <a:lnSpc>
                          <a:spcPts val="1250"/>
                        </a:lnSpc>
                        <a:spcBef>
                          <a:spcPts val="0"/>
                        </a:spcBef>
                        <a:spcAft>
                          <a:spcPts val="0"/>
                        </a:spcAft>
                      </a:pPr>
                      <a:r>
                        <a:rPr lang="en-US" sz="1000" b="1" i="1">
                          <a:latin typeface="Arial"/>
                          <a:ea typeface="Times New Roman"/>
                          <a:cs typeface="Times New Roman"/>
                        </a:rPr>
                        <a:t>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61595" marR="0">
                        <a:lnSpc>
                          <a:spcPts val="1250"/>
                        </a:lnSpc>
                        <a:spcBef>
                          <a:spcPts val="0"/>
                        </a:spcBef>
                        <a:spcAft>
                          <a:spcPts val="0"/>
                        </a:spcAft>
                      </a:pPr>
                      <a:r>
                        <a:rPr lang="en-US" sz="1000" b="1" i="1" spc="5">
                          <a:latin typeface="Arial"/>
                          <a:ea typeface="Times New Roman"/>
                          <a:cs typeface="Times New Roman"/>
                        </a:rPr>
                        <a:t>G</a:t>
                      </a:r>
                      <a:r>
                        <a:rPr lang="en-US" sz="1000" b="1" i="1">
                          <a:latin typeface="Arial"/>
                          <a:ea typeface="Times New Roman"/>
                          <a:cs typeface="Times New Roman"/>
                        </a:rPr>
                        <a:t>e</a:t>
                      </a:r>
                      <a:r>
                        <a:rPr lang="en-US" sz="1000" b="1" i="1" spc="-5">
                          <a:latin typeface="Arial"/>
                          <a:ea typeface="Times New Roman"/>
                          <a:cs typeface="Times New Roman"/>
                        </a:rPr>
                        <a:t>n</a:t>
                      </a:r>
                      <a:r>
                        <a:rPr lang="en-US" sz="1000" b="1" i="1">
                          <a:latin typeface="Arial"/>
                          <a:ea typeface="Times New Roman"/>
                          <a:cs typeface="Times New Roman"/>
                        </a:rPr>
                        <a:t>er</a:t>
                      </a:r>
                      <a:r>
                        <a:rPr lang="en-US" sz="1000" b="1" i="1" spc="-15">
                          <a:latin typeface="Arial"/>
                          <a:ea typeface="Times New Roman"/>
                          <a:cs typeface="Times New Roman"/>
                        </a:rPr>
                        <a:t>a</a:t>
                      </a:r>
                      <a:r>
                        <a:rPr lang="en-US" sz="1000" b="1" i="1" spc="5">
                          <a:latin typeface="Arial"/>
                          <a:ea typeface="Times New Roman"/>
                          <a:cs typeface="Times New Roman"/>
                        </a:rPr>
                        <a:t>ti</a:t>
                      </a:r>
                      <a:r>
                        <a:rPr lang="en-US" sz="1000" b="1" i="1">
                          <a:latin typeface="Arial"/>
                          <a:ea typeface="Times New Roman"/>
                          <a:cs typeface="Times New Roman"/>
                        </a:rPr>
                        <a:t>ng</a:t>
                      </a:r>
                      <a:endParaRPr lang="en-US" sz="1000">
                        <a:latin typeface="Calibri"/>
                        <a:ea typeface="Times New Roman"/>
                        <a:cs typeface="Times New Roman"/>
                      </a:endParaRPr>
                    </a:p>
                    <a:p>
                      <a:pPr marL="61595" marR="0">
                        <a:lnSpc>
                          <a:spcPct val="115000"/>
                        </a:lnSpc>
                        <a:spcBef>
                          <a:spcPts val="10"/>
                        </a:spcBef>
                        <a:spcAft>
                          <a:spcPts val="0"/>
                        </a:spcAft>
                      </a:pPr>
                      <a:r>
                        <a:rPr lang="en-US" sz="1000" b="1" i="1" spc="-5">
                          <a:latin typeface="Arial"/>
                          <a:ea typeface="Times New Roman"/>
                          <a:cs typeface="Times New Roman"/>
                        </a:rPr>
                        <a:t>S</a:t>
                      </a:r>
                      <a:r>
                        <a:rPr lang="en-US" sz="1000" b="1" i="1" spc="5">
                          <a:latin typeface="Arial"/>
                          <a:ea typeface="Times New Roman"/>
                          <a:cs typeface="Times New Roman"/>
                        </a:rPr>
                        <a:t>t</a:t>
                      </a:r>
                      <a:r>
                        <a:rPr lang="en-US" sz="1000" b="1" i="1">
                          <a:latin typeface="Arial"/>
                          <a:ea typeface="Times New Roman"/>
                          <a:cs typeface="Times New Roman"/>
                        </a:rPr>
                        <a:t>at</a:t>
                      </a:r>
                      <a:r>
                        <a:rPr lang="en-US" sz="1000" b="1" i="1" spc="5">
                          <a:latin typeface="Arial"/>
                          <a:ea typeface="Times New Roman"/>
                          <a:cs typeface="Times New Roman"/>
                        </a:rPr>
                        <a:t>i</a:t>
                      </a:r>
                      <a:r>
                        <a:rPr lang="en-US" sz="1000" b="1" i="1">
                          <a:latin typeface="Arial"/>
                          <a:ea typeface="Times New Roman"/>
                          <a:cs typeface="Times New Roman"/>
                        </a:rPr>
                        <a:t>on</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9385" marR="160020" algn="ctr">
                        <a:lnSpc>
                          <a:spcPts val="125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655" algn="ctr">
                        <a:lnSpc>
                          <a:spcPts val="1250"/>
                        </a:lnSpc>
                        <a:spcBef>
                          <a:spcPts val="0"/>
                        </a:spcBef>
                        <a:spcAft>
                          <a:spcPts val="0"/>
                        </a:spcAft>
                      </a:pPr>
                      <a:r>
                        <a:rPr lang="en-US" sz="1000" b="1" i="1">
                          <a:latin typeface="Arial"/>
                          <a:ea typeface="Times New Roman"/>
                          <a:cs typeface="Times New Roman"/>
                        </a:rPr>
                        <a:t>5</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8590" marR="151130" algn="ctr">
                        <a:lnSpc>
                          <a:spcPts val="1250"/>
                        </a:lnSpc>
                        <a:spcBef>
                          <a:spcPts val="0"/>
                        </a:spcBef>
                        <a:spcAft>
                          <a:spcPts val="0"/>
                        </a:spcAft>
                      </a:pPr>
                      <a:r>
                        <a:rPr lang="en-US" sz="1000" b="1" i="1">
                          <a:latin typeface="Arial"/>
                          <a:ea typeface="Times New Roman"/>
                          <a:cs typeface="Times New Roman"/>
                        </a:rPr>
                        <a:t>13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r>
              <a:tr h="409805">
                <a:tc>
                  <a:txBody>
                    <a:bodyPr/>
                    <a:lstStyle/>
                    <a:p>
                      <a:pPr marL="135890" marR="137160" algn="ctr">
                        <a:lnSpc>
                          <a:spcPts val="1260"/>
                        </a:lnSpc>
                        <a:spcBef>
                          <a:spcPts val="0"/>
                        </a:spcBef>
                        <a:spcAft>
                          <a:spcPts val="0"/>
                        </a:spcAft>
                      </a:pPr>
                      <a:r>
                        <a:rPr lang="en-US" sz="1000" b="1" i="1">
                          <a:solidFill>
                            <a:srgbClr val="FF0000"/>
                          </a:solidFill>
                          <a:latin typeface="Arial"/>
                          <a:ea typeface="Times New Roman"/>
                          <a:cs typeface="Times New Roman"/>
                        </a:rPr>
                        <a:t>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61595" marR="0">
                        <a:lnSpc>
                          <a:spcPts val="1260"/>
                        </a:lnSpc>
                        <a:spcBef>
                          <a:spcPts val="0"/>
                        </a:spcBef>
                        <a:spcAft>
                          <a:spcPts val="0"/>
                        </a:spcAft>
                      </a:pPr>
                      <a:r>
                        <a:rPr lang="en-US" sz="1000" b="1" i="1">
                          <a:solidFill>
                            <a:srgbClr val="FF0000"/>
                          </a:solidFill>
                          <a:latin typeface="Arial"/>
                          <a:ea typeface="Times New Roman"/>
                          <a:cs typeface="Times New Roman"/>
                        </a:rPr>
                        <a:t>T</a:t>
                      </a:r>
                      <a:r>
                        <a:rPr lang="en-US" sz="1000" b="1" i="1" spc="-30">
                          <a:solidFill>
                            <a:srgbClr val="FF0000"/>
                          </a:solidFill>
                          <a:latin typeface="Arial"/>
                          <a:ea typeface="Times New Roman"/>
                          <a:cs typeface="Times New Roman"/>
                        </a:rPr>
                        <a:t> </a:t>
                      </a:r>
                      <a:r>
                        <a:rPr lang="en-US" sz="1000" b="1" i="1">
                          <a:solidFill>
                            <a:srgbClr val="FF0000"/>
                          </a:solidFill>
                          <a:latin typeface="Arial"/>
                          <a:ea typeface="Times New Roman"/>
                          <a:cs typeface="Times New Roman"/>
                        </a:rPr>
                        <a:t>&amp; D</a:t>
                      </a:r>
                      <a:r>
                        <a:rPr lang="en-US" sz="1000" b="1" i="1" spc="-10">
                          <a:solidFill>
                            <a:srgbClr val="FF0000"/>
                          </a:solidFill>
                          <a:latin typeface="Arial"/>
                          <a:ea typeface="Times New Roman"/>
                          <a:cs typeface="Times New Roman"/>
                        </a:rPr>
                        <a:t> </a:t>
                      </a:r>
                      <a:r>
                        <a:rPr lang="en-US" sz="1000" b="1" i="1" spc="5">
                          <a:solidFill>
                            <a:srgbClr val="FF0000"/>
                          </a:solidFill>
                          <a:latin typeface="Arial"/>
                          <a:ea typeface="Times New Roman"/>
                          <a:cs typeface="Times New Roman"/>
                        </a:rPr>
                        <a:t>li</a:t>
                      </a:r>
                      <a:r>
                        <a:rPr lang="en-US" sz="1000" b="1" i="1">
                          <a:solidFill>
                            <a:srgbClr val="FF0000"/>
                          </a:solidFill>
                          <a:latin typeface="Arial"/>
                          <a:ea typeface="Times New Roman"/>
                          <a:cs typeface="Times New Roman"/>
                        </a:rPr>
                        <a:t>n</a:t>
                      </a:r>
                      <a:r>
                        <a:rPr lang="en-US" sz="1000" b="1" i="1" spc="-5">
                          <a:solidFill>
                            <a:srgbClr val="FF0000"/>
                          </a:solidFill>
                          <a:latin typeface="Arial"/>
                          <a:ea typeface="Times New Roman"/>
                          <a:cs typeface="Times New Roman"/>
                        </a:rPr>
                        <a:t>e</a:t>
                      </a:r>
                      <a:r>
                        <a:rPr lang="en-US" sz="1000" b="1" i="1">
                          <a:solidFill>
                            <a:srgbClr val="FF0000"/>
                          </a:solidFill>
                          <a:latin typeface="Arial"/>
                          <a:ea typeface="Times New Roman"/>
                          <a:cs typeface="Times New Roman"/>
                        </a:rPr>
                        <a:t>s</a:t>
                      </a:r>
                      <a:r>
                        <a:rPr lang="en-US" sz="1000" b="1" i="1" spc="-5">
                          <a:solidFill>
                            <a:srgbClr val="FF0000"/>
                          </a:solidFill>
                          <a:latin typeface="Arial"/>
                          <a:ea typeface="Times New Roman"/>
                          <a:cs typeface="Times New Roman"/>
                        </a:rPr>
                        <a:t> </a:t>
                      </a:r>
                      <a:r>
                        <a:rPr lang="en-US" sz="1000" b="1" i="1">
                          <a:solidFill>
                            <a:srgbClr val="FF0000"/>
                          </a:solidFill>
                          <a:latin typeface="Arial"/>
                          <a:ea typeface="Times New Roman"/>
                          <a:cs typeface="Times New Roman"/>
                        </a:rPr>
                        <a:t>- 1</a:t>
                      </a:r>
                      <a:r>
                        <a:rPr lang="en-US" sz="1000" b="1" i="1" spc="-5">
                          <a:solidFill>
                            <a:srgbClr val="FF0000"/>
                          </a:solidFill>
                          <a:latin typeface="Arial"/>
                          <a:ea typeface="Times New Roman"/>
                          <a:cs typeface="Times New Roman"/>
                        </a:rPr>
                        <a:t>1K</a:t>
                      </a:r>
                      <a:r>
                        <a:rPr lang="en-US" sz="1000" b="1" i="1">
                          <a:solidFill>
                            <a:srgbClr val="FF0000"/>
                          </a:solidFill>
                          <a:latin typeface="Arial"/>
                          <a:ea typeface="Times New Roman"/>
                          <a:cs typeface="Times New Roman"/>
                        </a:rPr>
                        <a:t>V</a:t>
                      </a:r>
                      <a:endParaRPr lang="en-US" sz="1000">
                        <a:latin typeface="Calibri"/>
                        <a:ea typeface="Times New Roman"/>
                        <a:cs typeface="Times New Roman"/>
                      </a:endParaRPr>
                    </a:p>
                    <a:p>
                      <a:pPr marL="61595" marR="0">
                        <a:lnSpc>
                          <a:spcPts val="1260"/>
                        </a:lnSpc>
                        <a:spcBef>
                          <a:spcPts val="0"/>
                        </a:spcBef>
                        <a:spcAft>
                          <a:spcPts val="0"/>
                        </a:spcAft>
                      </a:pPr>
                      <a:r>
                        <a:rPr lang="en-US" sz="1000" b="1" i="1">
                          <a:solidFill>
                            <a:srgbClr val="FF0000"/>
                          </a:solidFill>
                          <a:latin typeface="Arial"/>
                          <a:ea typeface="Times New Roman"/>
                          <a:cs typeface="Times New Roman"/>
                        </a:rPr>
                        <a:t>&amp;</a:t>
                      </a:r>
                      <a:r>
                        <a:rPr lang="en-US" sz="1000" b="1" i="1" spc="-30">
                          <a:solidFill>
                            <a:srgbClr val="FF0000"/>
                          </a:solidFill>
                          <a:latin typeface="Arial"/>
                          <a:ea typeface="Times New Roman"/>
                          <a:cs typeface="Times New Roman"/>
                        </a:rPr>
                        <a:t> </a:t>
                      </a:r>
                      <a:r>
                        <a:rPr lang="en-US" sz="1000" b="1" i="1">
                          <a:solidFill>
                            <a:srgbClr val="FF0000"/>
                          </a:solidFill>
                          <a:latin typeface="Arial"/>
                          <a:ea typeface="Times New Roman"/>
                          <a:cs typeface="Times New Roman"/>
                        </a:rPr>
                        <a:t>a</a:t>
                      </a:r>
                      <a:r>
                        <a:rPr lang="en-US" sz="1000" b="1" i="1" spc="-5">
                          <a:solidFill>
                            <a:srgbClr val="FF0000"/>
                          </a:solidFill>
                          <a:latin typeface="Arial"/>
                          <a:ea typeface="Times New Roman"/>
                          <a:cs typeface="Times New Roman"/>
                        </a:rPr>
                        <a:t>b</a:t>
                      </a:r>
                      <a:r>
                        <a:rPr lang="en-US" sz="1000" b="1" i="1">
                          <a:solidFill>
                            <a:srgbClr val="FF0000"/>
                          </a:solidFill>
                          <a:latin typeface="Arial"/>
                          <a:ea typeface="Times New Roman"/>
                          <a:cs typeface="Times New Roman"/>
                        </a:rPr>
                        <a:t>o</a:t>
                      </a:r>
                      <a:r>
                        <a:rPr lang="en-US" sz="1000" b="1" i="1" spc="-5">
                          <a:solidFill>
                            <a:srgbClr val="FF0000"/>
                          </a:solidFill>
                          <a:latin typeface="Arial"/>
                          <a:ea typeface="Times New Roman"/>
                          <a:cs typeface="Times New Roman"/>
                        </a:rPr>
                        <a:t>v</a:t>
                      </a:r>
                      <a:r>
                        <a:rPr lang="en-US" sz="1000" b="1" i="1">
                          <a:solidFill>
                            <a:srgbClr val="FF0000"/>
                          </a:solidFill>
                          <a:latin typeface="Arial"/>
                          <a:ea typeface="Times New Roman"/>
                          <a:cs typeface="Times New Roman"/>
                        </a:rPr>
                        <a:t>e</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129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151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139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60"/>
                        </a:lnSpc>
                        <a:spcBef>
                          <a:spcPts val="0"/>
                        </a:spcBef>
                        <a:spcAft>
                          <a:spcPts val="0"/>
                        </a:spcAft>
                      </a:pPr>
                      <a:r>
                        <a:rPr lang="en-US" sz="1000" b="1" i="1">
                          <a:solidFill>
                            <a:srgbClr val="FF0000"/>
                          </a:solidFill>
                          <a:latin typeface="Arial"/>
                          <a:ea typeface="Times New Roman"/>
                          <a:cs typeface="Times New Roman"/>
                        </a:rPr>
                        <a:t>69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142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111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144</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143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163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93980" marR="0">
                        <a:lnSpc>
                          <a:spcPts val="1260"/>
                        </a:lnSpc>
                        <a:spcBef>
                          <a:spcPts val="0"/>
                        </a:spcBef>
                        <a:spcAft>
                          <a:spcPts val="0"/>
                        </a:spcAft>
                      </a:pPr>
                      <a:r>
                        <a:rPr lang="en-US" sz="1000" b="1" i="1">
                          <a:solidFill>
                            <a:srgbClr val="FF0000"/>
                          </a:solidFill>
                          <a:latin typeface="Arial"/>
                          <a:ea typeface="Times New Roman"/>
                          <a:cs typeface="Times New Roman"/>
                        </a:rPr>
                        <a:t>1191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r>
              <a:tr h="409805">
                <a:tc>
                  <a:txBody>
                    <a:bodyPr/>
                    <a:lstStyle/>
                    <a:p>
                      <a:pPr marL="135890" marR="137160" algn="ctr">
                        <a:lnSpc>
                          <a:spcPts val="1260"/>
                        </a:lnSpc>
                        <a:spcBef>
                          <a:spcPts val="0"/>
                        </a:spcBef>
                        <a:spcAft>
                          <a:spcPts val="0"/>
                        </a:spcAft>
                      </a:pPr>
                      <a:r>
                        <a:rPr lang="en-US" sz="1000" b="1" i="1">
                          <a:solidFill>
                            <a:srgbClr val="FF0000"/>
                          </a:solidFill>
                          <a:latin typeface="Arial"/>
                          <a:ea typeface="Times New Roman"/>
                          <a:cs typeface="Times New Roman"/>
                        </a:rPr>
                        <a:t>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61595" marR="464185">
                        <a:lnSpc>
                          <a:spcPts val="1260"/>
                        </a:lnSpc>
                        <a:spcBef>
                          <a:spcPts val="15"/>
                        </a:spcBef>
                        <a:spcAft>
                          <a:spcPts val="0"/>
                        </a:spcAft>
                      </a:pPr>
                      <a:r>
                        <a:rPr lang="en-US" sz="1000" b="1" i="1">
                          <a:solidFill>
                            <a:srgbClr val="FF0000"/>
                          </a:solidFill>
                          <a:latin typeface="Arial"/>
                          <a:ea typeface="Times New Roman"/>
                          <a:cs typeface="Times New Roman"/>
                        </a:rPr>
                        <a:t>T</a:t>
                      </a:r>
                      <a:r>
                        <a:rPr lang="en-US" sz="1000" b="1" i="1" spc="-30">
                          <a:solidFill>
                            <a:srgbClr val="FF0000"/>
                          </a:solidFill>
                          <a:latin typeface="Arial"/>
                          <a:ea typeface="Times New Roman"/>
                          <a:cs typeface="Times New Roman"/>
                        </a:rPr>
                        <a:t> </a:t>
                      </a:r>
                      <a:r>
                        <a:rPr lang="en-US" sz="1000" b="1" i="1">
                          <a:solidFill>
                            <a:srgbClr val="FF0000"/>
                          </a:solidFill>
                          <a:latin typeface="Arial"/>
                          <a:ea typeface="Times New Roman"/>
                          <a:cs typeface="Times New Roman"/>
                        </a:rPr>
                        <a:t>&amp; D</a:t>
                      </a:r>
                      <a:r>
                        <a:rPr lang="en-US" sz="1000" b="1" i="1" spc="-10">
                          <a:solidFill>
                            <a:srgbClr val="FF0000"/>
                          </a:solidFill>
                          <a:latin typeface="Arial"/>
                          <a:ea typeface="Times New Roman"/>
                          <a:cs typeface="Times New Roman"/>
                        </a:rPr>
                        <a:t> </a:t>
                      </a:r>
                      <a:r>
                        <a:rPr lang="en-US" sz="1000" b="1" i="1" spc="5">
                          <a:solidFill>
                            <a:srgbClr val="FF0000"/>
                          </a:solidFill>
                          <a:latin typeface="Arial"/>
                          <a:ea typeface="Times New Roman"/>
                          <a:cs typeface="Times New Roman"/>
                        </a:rPr>
                        <a:t>li</a:t>
                      </a:r>
                      <a:r>
                        <a:rPr lang="en-US" sz="1000" b="1" i="1">
                          <a:solidFill>
                            <a:srgbClr val="FF0000"/>
                          </a:solidFill>
                          <a:latin typeface="Arial"/>
                          <a:ea typeface="Times New Roman"/>
                          <a:cs typeface="Times New Roman"/>
                        </a:rPr>
                        <a:t>n</a:t>
                      </a:r>
                      <a:r>
                        <a:rPr lang="en-US" sz="1000" b="1" i="1" spc="-5">
                          <a:solidFill>
                            <a:srgbClr val="FF0000"/>
                          </a:solidFill>
                          <a:latin typeface="Arial"/>
                          <a:ea typeface="Times New Roman"/>
                          <a:cs typeface="Times New Roman"/>
                        </a:rPr>
                        <a:t>e</a:t>
                      </a:r>
                      <a:r>
                        <a:rPr lang="en-US" sz="1000" b="1" i="1">
                          <a:solidFill>
                            <a:srgbClr val="FF0000"/>
                          </a:solidFill>
                          <a:latin typeface="Arial"/>
                          <a:ea typeface="Times New Roman"/>
                          <a:cs typeface="Times New Roman"/>
                        </a:rPr>
                        <a:t>s</a:t>
                      </a:r>
                      <a:r>
                        <a:rPr lang="en-US" sz="1000" b="1" i="1" spc="-5">
                          <a:solidFill>
                            <a:srgbClr val="FF0000"/>
                          </a:solidFill>
                          <a:latin typeface="Arial"/>
                          <a:ea typeface="Times New Roman"/>
                          <a:cs typeface="Times New Roman"/>
                        </a:rPr>
                        <a:t> </a:t>
                      </a:r>
                      <a:r>
                        <a:rPr lang="en-US" sz="1000" b="1" i="1">
                          <a:solidFill>
                            <a:srgbClr val="FF0000"/>
                          </a:solidFill>
                          <a:latin typeface="Arial"/>
                          <a:ea typeface="Times New Roman"/>
                          <a:cs typeface="Times New Roman"/>
                        </a:rPr>
                        <a:t>- b</a:t>
                      </a:r>
                      <a:r>
                        <a:rPr lang="en-US" sz="1000" b="1" i="1" spc="-5">
                          <a:solidFill>
                            <a:srgbClr val="FF0000"/>
                          </a:solidFill>
                          <a:latin typeface="Arial"/>
                          <a:ea typeface="Times New Roman"/>
                          <a:cs typeface="Times New Roman"/>
                        </a:rPr>
                        <a:t>e</a:t>
                      </a:r>
                      <a:r>
                        <a:rPr lang="en-US" sz="1000" b="1" i="1" spc="5">
                          <a:solidFill>
                            <a:srgbClr val="FF0000"/>
                          </a:solidFill>
                          <a:latin typeface="Arial"/>
                          <a:ea typeface="Times New Roman"/>
                          <a:cs typeface="Times New Roman"/>
                        </a:rPr>
                        <a:t>l</a:t>
                      </a:r>
                      <a:r>
                        <a:rPr lang="en-US" sz="1000" b="1" i="1">
                          <a:solidFill>
                            <a:srgbClr val="FF0000"/>
                          </a:solidFill>
                          <a:latin typeface="Arial"/>
                          <a:ea typeface="Times New Roman"/>
                          <a:cs typeface="Times New Roman"/>
                        </a:rPr>
                        <a:t>ow</a:t>
                      </a:r>
                      <a:r>
                        <a:rPr lang="en-US" sz="1000" b="1" i="1" spc="-5">
                          <a:solidFill>
                            <a:srgbClr val="FF0000"/>
                          </a:solidFill>
                          <a:latin typeface="Arial"/>
                          <a:ea typeface="Times New Roman"/>
                          <a:cs typeface="Times New Roman"/>
                        </a:rPr>
                        <a:t> </a:t>
                      </a:r>
                      <a:r>
                        <a:rPr lang="en-US" sz="1000" b="1" i="1">
                          <a:solidFill>
                            <a:srgbClr val="FF0000"/>
                          </a:solidFill>
                          <a:latin typeface="Arial"/>
                          <a:ea typeface="Times New Roman"/>
                          <a:cs typeface="Times New Roman"/>
                        </a:rPr>
                        <a:t>1</a:t>
                      </a:r>
                      <a:r>
                        <a:rPr lang="en-US" sz="1000" b="1" i="1" spc="-5">
                          <a:solidFill>
                            <a:srgbClr val="FF0000"/>
                          </a:solidFill>
                          <a:latin typeface="Arial"/>
                          <a:ea typeface="Times New Roman"/>
                          <a:cs typeface="Times New Roman"/>
                        </a:rPr>
                        <a:t>1K</a:t>
                      </a:r>
                      <a:r>
                        <a:rPr lang="en-US" sz="1000" b="1" i="1">
                          <a:solidFill>
                            <a:srgbClr val="FF0000"/>
                          </a:solidFill>
                          <a:latin typeface="Arial"/>
                          <a:ea typeface="Times New Roman"/>
                          <a:cs typeface="Times New Roman"/>
                        </a:rPr>
                        <a:t>V</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60"/>
                        </a:lnSpc>
                        <a:spcBef>
                          <a:spcPts val="0"/>
                        </a:spcBef>
                        <a:spcAft>
                          <a:spcPts val="0"/>
                        </a:spcAft>
                      </a:pPr>
                      <a:r>
                        <a:rPr lang="en-US" sz="1000" b="1" i="1">
                          <a:solidFill>
                            <a:srgbClr val="FF0000"/>
                          </a:solidFill>
                          <a:latin typeface="Arial"/>
                          <a:ea typeface="Times New Roman"/>
                          <a:cs typeface="Times New Roman"/>
                        </a:rPr>
                        <a:t>97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103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60"/>
                        </a:lnSpc>
                        <a:spcBef>
                          <a:spcPts val="0"/>
                        </a:spcBef>
                        <a:spcAft>
                          <a:spcPts val="0"/>
                        </a:spcAft>
                      </a:pPr>
                      <a:r>
                        <a:rPr lang="en-US" sz="1000" b="1" i="1" dirty="0">
                          <a:solidFill>
                            <a:srgbClr val="FF0000"/>
                          </a:solidFill>
                          <a:latin typeface="Arial"/>
                          <a:ea typeface="Times New Roman"/>
                          <a:cs typeface="Times New Roman"/>
                        </a:rPr>
                        <a:t>213</a:t>
                      </a:r>
                      <a:endParaRPr lang="en-US" sz="1000" dirty="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60"/>
                        </a:lnSpc>
                        <a:spcBef>
                          <a:spcPts val="0"/>
                        </a:spcBef>
                        <a:spcAft>
                          <a:spcPts val="0"/>
                        </a:spcAft>
                      </a:pPr>
                      <a:r>
                        <a:rPr lang="en-US" sz="1000" b="1" i="1">
                          <a:solidFill>
                            <a:srgbClr val="FF0000"/>
                          </a:solidFill>
                          <a:latin typeface="Arial"/>
                          <a:ea typeface="Times New Roman"/>
                          <a:cs typeface="Times New Roman"/>
                        </a:rPr>
                        <a:t>88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158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189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269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261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60"/>
                        </a:lnSpc>
                        <a:spcBef>
                          <a:spcPts val="0"/>
                        </a:spcBef>
                        <a:spcAft>
                          <a:spcPts val="0"/>
                        </a:spcAft>
                      </a:pPr>
                      <a:r>
                        <a:rPr lang="en-US" sz="1000" b="1" i="1">
                          <a:solidFill>
                            <a:srgbClr val="FF0000"/>
                          </a:solidFill>
                          <a:latin typeface="Arial"/>
                          <a:ea typeface="Times New Roman"/>
                          <a:cs typeface="Times New Roman"/>
                        </a:rPr>
                        <a:t>222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93980" marR="0">
                        <a:lnSpc>
                          <a:spcPts val="1260"/>
                        </a:lnSpc>
                        <a:spcBef>
                          <a:spcPts val="0"/>
                        </a:spcBef>
                        <a:spcAft>
                          <a:spcPts val="0"/>
                        </a:spcAft>
                      </a:pPr>
                      <a:r>
                        <a:rPr lang="en-US" sz="1000" b="1" i="1">
                          <a:solidFill>
                            <a:srgbClr val="FF0000"/>
                          </a:solidFill>
                          <a:latin typeface="Arial"/>
                          <a:ea typeface="Times New Roman"/>
                          <a:cs typeface="Times New Roman"/>
                        </a:rPr>
                        <a:t>1600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r>
              <a:tr h="614705">
                <a:tc>
                  <a:txBody>
                    <a:bodyPr/>
                    <a:lstStyle/>
                    <a:p>
                      <a:pPr marL="135890" marR="137160" algn="ctr">
                        <a:lnSpc>
                          <a:spcPts val="1260"/>
                        </a:lnSpc>
                        <a:spcBef>
                          <a:spcPts val="0"/>
                        </a:spcBef>
                        <a:spcAft>
                          <a:spcPts val="0"/>
                        </a:spcAft>
                      </a:pPr>
                      <a:r>
                        <a:rPr lang="en-US" sz="1000" b="1" i="1">
                          <a:latin typeface="Arial"/>
                          <a:ea typeface="Times New Roman"/>
                          <a:cs typeface="Times New Roman"/>
                        </a:rPr>
                        <a:t>4</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61595" marR="0">
                        <a:lnSpc>
                          <a:spcPts val="1260"/>
                        </a:lnSpc>
                        <a:spcBef>
                          <a:spcPts val="0"/>
                        </a:spcBef>
                        <a:spcAft>
                          <a:spcPts val="0"/>
                        </a:spcAft>
                      </a:pPr>
                      <a:r>
                        <a:rPr lang="en-US" sz="1000" b="1" i="1" spc="5">
                          <a:latin typeface="Arial"/>
                          <a:ea typeface="Times New Roman"/>
                          <a:cs typeface="Times New Roman"/>
                        </a:rPr>
                        <a:t>I</a:t>
                      </a:r>
                      <a:r>
                        <a:rPr lang="en-US" sz="1000" b="1" i="1">
                          <a:latin typeface="Arial"/>
                          <a:ea typeface="Times New Roman"/>
                          <a:cs typeface="Times New Roman"/>
                        </a:rPr>
                        <a:t>n</a:t>
                      </a:r>
                      <a:r>
                        <a:rPr lang="en-US" sz="1000" b="1" i="1" spc="-5">
                          <a:latin typeface="Arial"/>
                          <a:ea typeface="Times New Roman"/>
                          <a:cs typeface="Times New Roman"/>
                        </a:rPr>
                        <a:t>d</a:t>
                      </a:r>
                      <a:r>
                        <a:rPr lang="en-US" sz="1000" b="1" i="1">
                          <a:latin typeface="Arial"/>
                          <a:ea typeface="Times New Roman"/>
                          <a:cs typeface="Times New Roman"/>
                        </a:rPr>
                        <a:t>u</a:t>
                      </a:r>
                      <a:r>
                        <a:rPr lang="en-US" sz="1000" b="1" i="1" spc="-5">
                          <a:latin typeface="Arial"/>
                          <a:ea typeface="Times New Roman"/>
                          <a:cs typeface="Times New Roman"/>
                        </a:rPr>
                        <a:t>s</a:t>
                      </a:r>
                      <a:r>
                        <a:rPr lang="en-US" sz="1000" b="1" i="1" spc="5">
                          <a:latin typeface="Arial"/>
                          <a:ea typeface="Times New Roman"/>
                          <a:cs typeface="Times New Roman"/>
                        </a:rPr>
                        <a:t>t</a:t>
                      </a:r>
                      <a:r>
                        <a:rPr lang="en-US" sz="1000" b="1" i="1" spc="-10">
                          <a:latin typeface="Arial"/>
                          <a:ea typeface="Times New Roman"/>
                          <a:cs typeface="Times New Roman"/>
                        </a:rPr>
                        <a:t>r</a:t>
                      </a:r>
                      <a:r>
                        <a:rPr lang="en-US" sz="1000" b="1" i="1" spc="5">
                          <a:latin typeface="Arial"/>
                          <a:ea typeface="Times New Roman"/>
                          <a:cs typeface="Times New Roman"/>
                        </a:rPr>
                        <a:t>i</a:t>
                      </a:r>
                      <a:r>
                        <a:rPr lang="en-US" sz="1000" b="1" i="1">
                          <a:latin typeface="Arial"/>
                          <a:ea typeface="Times New Roman"/>
                          <a:cs typeface="Times New Roman"/>
                        </a:rPr>
                        <a:t>al</a:t>
                      </a:r>
                      <a:endParaRPr lang="en-US" sz="1000">
                        <a:latin typeface="Calibri"/>
                        <a:ea typeface="Times New Roman"/>
                        <a:cs typeface="Times New Roman"/>
                      </a:endParaRPr>
                    </a:p>
                    <a:p>
                      <a:pPr marL="61595" marR="162560">
                        <a:lnSpc>
                          <a:spcPts val="1270"/>
                        </a:lnSpc>
                        <a:spcBef>
                          <a:spcPts val="10"/>
                        </a:spcBef>
                        <a:spcAft>
                          <a:spcPts val="0"/>
                        </a:spcAft>
                      </a:pPr>
                      <a:r>
                        <a:rPr lang="en-US" sz="1000" b="1" i="1" spc="5">
                          <a:latin typeface="Arial"/>
                          <a:ea typeface="Times New Roman"/>
                          <a:cs typeface="Times New Roman"/>
                        </a:rPr>
                        <a:t>I</a:t>
                      </a:r>
                      <a:r>
                        <a:rPr lang="en-US" sz="1000" b="1" i="1">
                          <a:latin typeface="Arial"/>
                          <a:ea typeface="Times New Roman"/>
                          <a:cs typeface="Times New Roman"/>
                        </a:rPr>
                        <a:t>n</a:t>
                      </a:r>
                      <a:r>
                        <a:rPr lang="en-US" sz="1000" b="1" i="1" spc="-5">
                          <a:latin typeface="Arial"/>
                          <a:ea typeface="Times New Roman"/>
                          <a:cs typeface="Times New Roman"/>
                        </a:rPr>
                        <a:t>s</a:t>
                      </a:r>
                      <a:r>
                        <a:rPr lang="en-US" sz="1000" b="1" i="1" spc="5">
                          <a:latin typeface="Arial"/>
                          <a:ea typeface="Times New Roman"/>
                          <a:cs typeface="Times New Roman"/>
                        </a:rPr>
                        <a:t>t</a:t>
                      </a:r>
                      <a:r>
                        <a:rPr lang="en-US" sz="1000" b="1" i="1" spc="-15">
                          <a:latin typeface="Arial"/>
                          <a:ea typeface="Times New Roman"/>
                          <a:cs typeface="Times New Roman"/>
                        </a:rPr>
                        <a:t>a</a:t>
                      </a:r>
                      <a:r>
                        <a:rPr lang="en-US" sz="1000" b="1" i="1" spc="5">
                          <a:latin typeface="Arial"/>
                          <a:ea typeface="Times New Roman"/>
                          <a:cs typeface="Times New Roman"/>
                        </a:rPr>
                        <a:t>ll</a:t>
                      </a:r>
                      <a:r>
                        <a:rPr lang="en-US" sz="1000" b="1" i="1" spc="-15">
                          <a:latin typeface="Arial"/>
                          <a:ea typeface="Times New Roman"/>
                          <a:cs typeface="Times New Roman"/>
                        </a:rPr>
                        <a:t>a</a:t>
                      </a:r>
                      <a:r>
                        <a:rPr lang="en-US" sz="1000" b="1" i="1" spc="5">
                          <a:latin typeface="Arial"/>
                          <a:ea typeface="Times New Roman"/>
                          <a:cs typeface="Times New Roman"/>
                        </a:rPr>
                        <a:t>ti</a:t>
                      </a:r>
                      <a:r>
                        <a:rPr lang="en-US" sz="1000" b="1" i="1">
                          <a:latin typeface="Arial"/>
                          <a:ea typeface="Times New Roman"/>
                          <a:cs typeface="Times New Roman"/>
                        </a:rPr>
                        <a:t>o</a:t>
                      </a:r>
                      <a:r>
                        <a:rPr lang="en-US" sz="1000" b="1" i="1" spc="-5">
                          <a:latin typeface="Arial"/>
                          <a:ea typeface="Times New Roman"/>
                          <a:cs typeface="Times New Roman"/>
                        </a:rPr>
                        <a:t>n</a:t>
                      </a:r>
                      <a:r>
                        <a:rPr lang="en-US" sz="1000" b="1" i="1">
                          <a:latin typeface="Arial"/>
                          <a:ea typeface="Times New Roman"/>
                          <a:cs typeface="Times New Roman"/>
                        </a:rPr>
                        <a:t>s - </a:t>
                      </a:r>
                      <a:r>
                        <a:rPr lang="en-US" sz="1000" b="1" i="1" spc="5">
                          <a:latin typeface="Arial"/>
                          <a:ea typeface="Times New Roman"/>
                          <a:cs typeface="Times New Roman"/>
                        </a:rPr>
                        <a:t>G</a:t>
                      </a:r>
                      <a:r>
                        <a:rPr lang="en-US" sz="1000" b="1" i="1">
                          <a:latin typeface="Arial"/>
                          <a:ea typeface="Times New Roman"/>
                          <a:cs typeface="Times New Roman"/>
                        </a:rPr>
                        <a:t>o</a:t>
                      </a:r>
                      <a:r>
                        <a:rPr lang="en-US" sz="1000" b="1" i="1" spc="-5">
                          <a:latin typeface="Arial"/>
                          <a:ea typeface="Times New Roman"/>
                          <a:cs typeface="Times New Roman"/>
                        </a:rPr>
                        <a:t>v</a:t>
                      </a:r>
                      <a:r>
                        <a:rPr lang="en-US" sz="1000" b="1" i="1" spc="-10">
                          <a:latin typeface="Arial"/>
                          <a:ea typeface="Times New Roman"/>
                          <a:cs typeface="Times New Roman"/>
                        </a:rPr>
                        <a:t>t</a:t>
                      </a:r>
                      <a:r>
                        <a:rPr lang="en-US" sz="1000" b="1" i="1" spc="5">
                          <a:latin typeface="Arial"/>
                          <a:ea typeface="Times New Roman"/>
                          <a:cs typeface="Times New Roman"/>
                        </a:rPr>
                        <a:t>./</a:t>
                      </a:r>
                      <a:r>
                        <a:rPr lang="en-US" sz="1000" b="1" i="1">
                          <a:latin typeface="Arial"/>
                          <a:ea typeface="Times New Roman"/>
                          <a:cs typeface="Times New Roman"/>
                        </a:rPr>
                        <a:t>s</a:t>
                      </a:r>
                      <a:r>
                        <a:rPr lang="en-US" sz="1000" b="1" i="1" spc="-15">
                          <a:latin typeface="Arial"/>
                          <a:ea typeface="Times New Roman"/>
                          <a:cs typeface="Times New Roman"/>
                        </a:rPr>
                        <a:t>e</a:t>
                      </a:r>
                      <a:r>
                        <a:rPr lang="en-US" sz="1000" b="1" i="1">
                          <a:latin typeface="Arial"/>
                          <a:ea typeface="Times New Roman"/>
                          <a:cs typeface="Times New Roman"/>
                        </a:rPr>
                        <a:t>mi</a:t>
                      </a:r>
                      <a:r>
                        <a:rPr lang="en-US" sz="1000" b="1" i="1" spc="-10">
                          <a:latin typeface="Arial"/>
                          <a:ea typeface="Times New Roman"/>
                          <a:cs typeface="Times New Roman"/>
                        </a:rPr>
                        <a:t> </a:t>
                      </a:r>
                      <a:r>
                        <a:rPr lang="en-US" sz="1000" b="1" i="1" spc="5">
                          <a:latin typeface="Arial"/>
                          <a:ea typeface="Times New Roman"/>
                          <a:cs typeface="Times New Roman"/>
                        </a:rPr>
                        <a:t>G</a:t>
                      </a:r>
                      <a:r>
                        <a:rPr lang="en-US" sz="1000" b="1" i="1">
                          <a:latin typeface="Arial"/>
                          <a:ea typeface="Times New Roman"/>
                          <a:cs typeface="Times New Roman"/>
                        </a:rPr>
                        <a:t>o</a:t>
                      </a:r>
                      <a:r>
                        <a:rPr lang="en-US" sz="1000" b="1" i="1" spc="-5">
                          <a:latin typeface="Arial"/>
                          <a:ea typeface="Times New Roman"/>
                          <a:cs typeface="Times New Roman"/>
                        </a:rPr>
                        <a:t>v</a:t>
                      </a:r>
                      <a:r>
                        <a:rPr lang="en-US" sz="1000" b="1" i="1" spc="-10">
                          <a:latin typeface="Arial"/>
                          <a:ea typeface="Times New Roman"/>
                          <a:cs typeface="Times New Roman"/>
                        </a:rPr>
                        <a:t>t</a:t>
                      </a:r>
                      <a:r>
                        <a:rPr lang="en-US" sz="1000" b="1" i="1">
                          <a:latin typeface="Arial"/>
                          <a:ea typeface="Times New Roman"/>
                          <a:cs typeface="Times New Roman"/>
                        </a:rPr>
                        <a:t>.</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60"/>
                        </a:lnSpc>
                        <a:spcBef>
                          <a:spcPts val="0"/>
                        </a:spcBef>
                        <a:spcAft>
                          <a:spcPts val="0"/>
                        </a:spcAft>
                      </a:pPr>
                      <a:r>
                        <a:rPr lang="en-US" sz="1000" b="1" i="1">
                          <a:latin typeface="Arial"/>
                          <a:ea typeface="Times New Roman"/>
                          <a:cs typeface="Times New Roman"/>
                        </a:rPr>
                        <a:t>13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60"/>
                        </a:lnSpc>
                        <a:spcBef>
                          <a:spcPts val="0"/>
                        </a:spcBef>
                        <a:spcAft>
                          <a:spcPts val="0"/>
                        </a:spcAft>
                      </a:pPr>
                      <a:r>
                        <a:rPr lang="en-US" sz="1000" b="1" i="1">
                          <a:latin typeface="Arial"/>
                          <a:ea typeface="Times New Roman"/>
                          <a:cs typeface="Times New Roman"/>
                        </a:rPr>
                        <a:t>16</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60"/>
                        </a:lnSpc>
                        <a:spcBef>
                          <a:spcPts val="0"/>
                        </a:spcBef>
                        <a:spcAft>
                          <a:spcPts val="0"/>
                        </a:spcAft>
                      </a:pPr>
                      <a:r>
                        <a:rPr lang="en-US" sz="1000" b="1" i="1" dirty="0">
                          <a:latin typeface="Arial"/>
                          <a:ea typeface="Times New Roman"/>
                          <a:cs typeface="Times New Roman"/>
                        </a:rPr>
                        <a:t>8</a:t>
                      </a:r>
                      <a:endParaRPr lang="en-US" sz="1000" dirty="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60"/>
                        </a:lnSpc>
                        <a:spcBef>
                          <a:spcPts val="0"/>
                        </a:spcBef>
                        <a:spcAft>
                          <a:spcPts val="0"/>
                        </a:spcAft>
                      </a:pPr>
                      <a:r>
                        <a:rPr lang="en-US" sz="1000" b="1" i="1">
                          <a:latin typeface="Arial"/>
                          <a:ea typeface="Times New Roman"/>
                          <a:cs typeface="Times New Roman"/>
                        </a:rPr>
                        <a:t>43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6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60"/>
                        </a:lnSpc>
                        <a:spcBef>
                          <a:spcPts val="0"/>
                        </a:spcBef>
                        <a:spcAft>
                          <a:spcPts val="0"/>
                        </a:spcAft>
                      </a:pPr>
                      <a:r>
                        <a:rPr lang="en-US" sz="1000" b="1" i="1">
                          <a:latin typeface="Arial"/>
                          <a:ea typeface="Times New Roman"/>
                          <a:cs typeface="Times New Roman"/>
                        </a:rPr>
                        <a:t>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60"/>
                        </a:lnSpc>
                        <a:spcBef>
                          <a:spcPts val="0"/>
                        </a:spcBef>
                        <a:spcAft>
                          <a:spcPts val="0"/>
                        </a:spcAft>
                      </a:pPr>
                      <a:r>
                        <a:rPr lang="en-US" sz="1000" b="1" i="1">
                          <a:latin typeface="Arial"/>
                          <a:ea typeface="Times New Roman"/>
                          <a:cs typeface="Times New Roman"/>
                        </a:rPr>
                        <a:t>18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60"/>
                        </a:lnSpc>
                        <a:spcBef>
                          <a:spcPts val="0"/>
                        </a:spcBef>
                        <a:spcAft>
                          <a:spcPts val="0"/>
                        </a:spcAft>
                      </a:pPr>
                      <a:r>
                        <a:rPr lang="en-US" sz="1000" b="1" i="1">
                          <a:latin typeface="Arial"/>
                          <a:ea typeface="Times New Roman"/>
                          <a:cs typeface="Times New Roman"/>
                        </a:rPr>
                        <a:t>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60"/>
                        </a:lnSpc>
                        <a:spcBef>
                          <a:spcPts val="0"/>
                        </a:spcBef>
                        <a:spcAft>
                          <a:spcPts val="0"/>
                        </a:spcAft>
                      </a:pPr>
                      <a:r>
                        <a:rPr lang="en-US" sz="1000" b="1" i="1">
                          <a:latin typeface="Arial"/>
                          <a:ea typeface="Times New Roman"/>
                          <a:cs typeface="Times New Roman"/>
                        </a:rPr>
                        <a:t>17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33350" marR="0">
                        <a:lnSpc>
                          <a:spcPts val="1260"/>
                        </a:lnSpc>
                        <a:spcBef>
                          <a:spcPts val="0"/>
                        </a:spcBef>
                        <a:spcAft>
                          <a:spcPts val="0"/>
                        </a:spcAft>
                      </a:pPr>
                      <a:r>
                        <a:rPr lang="en-US" sz="1000" b="1" i="1">
                          <a:latin typeface="Arial"/>
                          <a:ea typeface="Times New Roman"/>
                          <a:cs typeface="Times New Roman"/>
                        </a:rPr>
                        <a:t>117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r>
              <a:tr h="627314">
                <a:tc>
                  <a:txBody>
                    <a:bodyPr/>
                    <a:lstStyle/>
                    <a:p>
                      <a:pPr marL="135890" marR="137160" algn="ctr">
                        <a:lnSpc>
                          <a:spcPts val="1250"/>
                        </a:lnSpc>
                        <a:spcBef>
                          <a:spcPts val="0"/>
                        </a:spcBef>
                        <a:spcAft>
                          <a:spcPts val="0"/>
                        </a:spcAft>
                      </a:pPr>
                      <a:r>
                        <a:rPr lang="en-US" sz="1000" b="1" i="1">
                          <a:latin typeface="Arial"/>
                          <a:ea typeface="Times New Roman"/>
                          <a:cs typeface="Times New Roman"/>
                        </a:rPr>
                        <a:t>5</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61595" marR="0">
                        <a:lnSpc>
                          <a:spcPts val="1250"/>
                        </a:lnSpc>
                        <a:spcBef>
                          <a:spcPts val="0"/>
                        </a:spcBef>
                        <a:spcAft>
                          <a:spcPts val="0"/>
                        </a:spcAft>
                      </a:pPr>
                      <a:r>
                        <a:rPr lang="en-US" sz="1000" b="1" i="1" spc="5">
                          <a:latin typeface="Arial"/>
                          <a:ea typeface="Times New Roman"/>
                          <a:cs typeface="Times New Roman"/>
                        </a:rPr>
                        <a:t>I</a:t>
                      </a:r>
                      <a:r>
                        <a:rPr lang="en-US" sz="1000" b="1" i="1">
                          <a:latin typeface="Arial"/>
                          <a:ea typeface="Times New Roman"/>
                          <a:cs typeface="Times New Roman"/>
                        </a:rPr>
                        <a:t>n</a:t>
                      </a:r>
                      <a:r>
                        <a:rPr lang="en-US" sz="1000" b="1" i="1" spc="-5">
                          <a:latin typeface="Arial"/>
                          <a:ea typeface="Times New Roman"/>
                          <a:cs typeface="Times New Roman"/>
                        </a:rPr>
                        <a:t>d</a:t>
                      </a:r>
                      <a:r>
                        <a:rPr lang="en-US" sz="1000" b="1" i="1">
                          <a:latin typeface="Arial"/>
                          <a:ea typeface="Times New Roman"/>
                          <a:cs typeface="Times New Roman"/>
                        </a:rPr>
                        <a:t>u</a:t>
                      </a:r>
                      <a:r>
                        <a:rPr lang="en-US" sz="1000" b="1" i="1" spc="-5">
                          <a:latin typeface="Arial"/>
                          <a:ea typeface="Times New Roman"/>
                          <a:cs typeface="Times New Roman"/>
                        </a:rPr>
                        <a:t>s</a:t>
                      </a:r>
                      <a:r>
                        <a:rPr lang="en-US" sz="1000" b="1" i="1" spc="5">
                          <a:latin typeface="Arial"/>
                          <a:ea typeface="Times New Roman"/>
                          <a:cs typeface="Times New Roman"/>
                        </a:rPr>
                        <a:t>t</a:t>
                      </a:r>
                      <a:r>
                        <a:rPr lang="en-US" sz="1000" b="1" i="1" spc="-10">
                          <a:latin typeface="Arial"/>
                          <a:ea typeface="Times New Roman"/>
                          <a:cs typeface="Times New Roman"/>
                        </a:rPr>
                        <a:t>r</a:t>
                      </a:r>
                      <a:r>
                        <a:rPr lang="en-US" sz="1000" b="1" i="1" spc="5">
                          <a:latin typeface="Arial"/>
                          <a:ea typeface="Times New Roman"/>
                          <a:cs typeface="Times New Roman"/>
                        </a:rPr>
                        <a:t>i</a:t>
                      </a:r>
                      <a:r>
                        <a:rPr lang="en-US" sz="1000" b="1" i="1">
                          <a:latin typeface="Arial"/>
                          <a:ea typeface="Times New Roman"/>
                          <a:cs typeface="Times New Roman"/>
                        </a:rPr>
                        <a:t>al</a:t>
                      </a:r>
                      <a:endParaRPr lang="en-US" sz="1000">
                        <a:latin typeface="Calibri"/>
                        <a:ea typeface="Times New Roman"/>
                        <a:cs typeface="Times New Roman"/>
                      </a:endParaRPr>
                    </a:p>
                    <a:p>
                      <a:pPr marL="61595" marR="0">
                        <a:lnSpc>
                          <a:spcPct val="115000"/>
                        </a:lnSpc>
                        <a:spcBef>
                          <a:spcPts val="5"/>
                        </a:spcBef>
                        <a:spcAft>
                          <a:spcPts val="0"/>
                        </a:spcAft>
                      </a:pPr>
                      <a:r>
                        <a:rPr lang="en-US" sz="1000" b="1" i="1" spc="5">
                          <a:latin typeface="Arial"/>
                          <a:ea typeface="Times New Roman"/>
                          <a:cs typeface="Times New Roman"/>
                        </a:rPr>
                        <a:t>I</a:t>
                      </a:r>
                      <a:r>
                        <a:rPr lang="en-US" sz="1000" b="1" i="1">
                          <a:latin typeface="Arial"/>
                          <a:ea typeface="Times New Roman"/>
                          <a:cs typeface="Times New Roman"/>
                        </a:rPr>
                        <a:t>n</a:t>
                      </a:r>
                      <a:r>
                        <a:rPr lang="en-US" sz="1000" b="1" i="1" spc="-5">
                          <a:latin typeface="Arial"/>
                          <a:ea typeface="Times New Roman"/>
                          <a:cs typeface="Times New Roman"/>
                        </a:rPr>
                        <a:t>s</a:t>
                      </a:r>
                      <a:r>
                        <a:rPr lang="en-US" sz="1000" b="1" i="1" spc="5">
                          <a:latin typeface="Arial"/>
                          <a:ea typeface="Times New Roman"/>
                          <a:cs typeface="Times New Roman"/>
                        </a:rPr>
                        <a:t>t</a:t>
                      </a:r>
                      <a:r>
                        <a:rPr lang="en-US" sz="1000" b="1" i="1" spc="-15">
                          <a:latin typeface="Arial"/>
                          <a:ea typeface="Times New Roman"/>
                          <a:cs typeface="Times New Roman"/>
                        </a:rPr>
                        <a:t>a</a:t>
                      </a:r>
                      <a:r>
                        <a:rPr lang="en-US" sz="1000" b="1" i="1" spc="5">
                          <a:latin typeface="Arial"/>
                          <a:ea typeface="Times New Roman"/>
                          <a:cs typeface="Times New Roman"/>
                        </a:rPr>
                        <a:t>ll</a:t>
                      </a:r>
                      <a:r>
                        <a:rPr lang="en-US" sz="1000" b="1" i="1" spc="-15">
                          <a:latin typeface="Arial"/>
                          <a:ea typeface="Times New Roman"/>
                          <a:cs typeface="Times New Roman"/>
                        </a:rPr>
                        <a:t>a</a:t>
                      </a:r>
                      <a:r>
                        <a:rPr lang="en-US" sz="1000" b="1" i="1" spc="5">
                          <a:latin typeface="Arial"/>
                          <a:ea typeface="Times New Roman"/>
                          <a:cs typeface="Times New Roman"/>
                        </a:rPr>
                        <a:t>ti</a:t>
                      </a:r>
                      <a:r>
                        <a:rPr lang="en-US" sz="1000" b="1" i="1">
                          <a:latin typeface="Arial"/>
                          <a:ea typeface="Times New Roman"/>
                          <a:cs typeface="Times New Roman"/>
                        </a:rPr>
                        <a:t>o</a:t>
                      </a:r>
                      <a:r>
                        <a:rPr lang="en-US" sz="1000" b="1" i="1" spc="-5">
                          <a:latin typeface="Arial"/>
                          <a:ea typeface="Times New Roman"/>
                          <a:cs typeface="Times New Roman"/>
                        </a:rPr>
                        <a:t>n</a:t>
                      </a:r>
                      <a:r>
                        <a:rPr lang="en-US" sz="1000" b="1" i="1">
                          <a:latin typeface="Arial"/>
                          <a:ea typeface="Times New Roman"/>
                          <a:cs typeface="Times New Roman"/>
                        </a:rPr>
                        <a:t>s –</a:t>
                      </a:r>
                      <a:endParaRPr lang="en-US" sz="1000">
                        <a:latin typeface="Calibri"/>
                        <a:ea typeface="Times New Roman"/>
                        <a:cs typeface="Times New Roman"/>
                      </a:endParaRPr>
                    </a:p>
                    <a:p>
                      <a:pPr marL="61595" marR="0">
                        <a:lnSpc>
                          <a:spcPts val="1260"/>
                        </a:lnSpc>
                        <a:spcBef>
                          <a:spcPts val="0"/>
                        </a:spcBef>
                        <a:spcAft>
                          <a:spcPts val="0"/>
                        </a:spcAft>
                      </a:pPr>
                      <a:r>
                        <a:rPr lang="en-US" sz="1000" b="1" i="1" spc="-5">
                          <a:latin typeface="Arial"/>
                          <a:ea typeface="Times New Roman"/>
                          <a:cs typeface="Times New Roman"/>
                        </a:rPr>
                        <a:t>P</a:t>
                      </a:r>
                      <a:r>
                        <a:rPr lang="en-US" sz="1000" b="1" i="1">
                          <a:latin typeface="Arial"/>
                          <a:ea typeface="Times New Roman"/>
                          <a:cs typeface="Times New Roman"/>
                        </a:rPr>
                        <a:t>r</a:t>
                      </a:r>
                      <a:r>
                        <a:rPr lang="en-US" sz="1000" b="1" i="1" spc="5">
                          <a:latin typeface="Arial"/>
                          <a:ea typeface="Times New Roman"/>
                          <a:cs typeface="Times New Roman"/>
                        </a:rPr>
                        <a:t>i</a:t>
                      </a:r>
                      <a:r>
                        <a:rPr lang="en-US" sz="1000" b="1" i="1">
                          <a:latin typeface="Arial"/>
                          <a:ea typeface="Times New Roman"/>
                          <a:cs typeface="Times New Roman"/>
                        </a:rPr>
                        <a:t>v</a:t>
                      </a:r>
                      <a:r>
                        <a:rPr lang="en-US" sz="1000" b="1" i="1" spc="-5">
                          <a:latin typeface="Arial"/>
                          <a:ea typeface="Times New Roman"/>
                          <a:cs typeface="Times New Roman"/>
                        </a:rPr>
                        <a:t>a</a:t>
                      </a:r>
                      <a:r>
                        <a:rPr lang="en-US" sz="1000" b="1" i="1" spc="5">
                          <a:latin typeface="Arial"/>
                          <a:ea typeface="Times New Roman"/>
                          <a:cs typeface="Times New Roman"/>
                        </a:rPr>
                        <a:t>t</a:t>
                      </a:r>
                      <a:r>
                        <a:rPr lang="en-US" sz="1000" b="1" i="1">
                          <a:latin typeface="Arial"/>
                          <a:ea typeface="Times New Roman"/>
                          <a:cs typeface="Times New Roman"/>
                        </a:rPr>
                        <a:t>e</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5</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04775" marR="0">
                        <a:lnSpc>
                          <a:spcPts val="1250"/>
                        </a:lnSpc>
                        <a:spcBef>
                          <a:spcPts val="0"/>
                        </a:spcBef>
                        <a:spcAft>
                          <a:spcPts val="0"/>
                        </a:spcAft>
                      </a:pPr>
                      <a:r>
                        <a:rPr lang="en-US" sz="1000" b="1" i="1">
                          <a:latin typeface="Arial"/>
                          <a:ea typeface="Times New Roman"/>
                          <a:cs typeface="Times New Roman"/>
                        </a:rPr>
                        <a:t>105</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21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655" algn="ctr">
                        <a:lnSpc>
                          <a:spcPts val="1250"/>
                        </a:lnSpc>
                        <a:spcBef>
                          <a:spcPts val="0"/>
                        </a:spcBef>
                        <a:spcAft>
                          <a:spcPts val="0"/>
                        </a:spcAft>
                      </a:pPr>
                      <a:r>
                        <a:rPr lang="en-US" sz="1000" b="1" i="1">
                          <a:latin typeface="Arial"/>
                          <a:ea typeface="Times New Roman"/>
                          <a:cs typeface="Times New Roman"/>
                        </a:rPr>
                        <a:t>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16</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33350" marR="0">
                        <a:lnSpc>
                          <a:spcPts val="1250"/>
                        </a:lnSpc>
                        <a:spcBef>
                          <a:spcPts val="0"/>
                        </a:spcBef>
                        <a:spcAft>
                          <a:spcPts val="0"/>
                        </a:spcAft>
                      </a:pPr>
                      <a:r>
                        <a:rPr lang="en-US" sz="1000" b="1" i="1">
                          <a:latin typeface="Arial"/>
                          <a:ea typeface="Times New Roman"/>
                          <a:cs typeface="Times New Roman"/>
                        </a:rPr>
                        <a:t>175</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r>
              <a:tr h="627314">
                <a:tc>
                  <a:txBody>
                    <a:bodyPr/>
                    <a:lstStyle/>
                    <a:p>
                      <a:pPr marL="135890" marR="137160" algn="ctr">
                        <a:lnSpc>
                          <a:spcPts val="1250"/>
                        </a:lnSpc>
                        <a:spcBef>
                          <a:spcPts val="0"/>
                        </a:spcBef>
                        <a:spcAft>
                          <a:spcPts val="0"/>
                        </a:spcAft>
                      </a:pPr>
                      <a:r>
                        <a:rPr lang="en-US" sz="1000" b="1" i="1">
                          <a:latin typeface="Arial"/>
                          <a:ea typeface="Times New Roman"/>
                          <a:cs typeface="Times New Roman"/>
                        </a:rPr>
                        <a:t>6</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61595" marR="0">
                        <a:lnSpc>
                          <a:spcPts val="1250"/>
                        </a:lnSpc>
                        <a:spcBef>
                          <a:spcPts val="0"/>
                        </a:spcBef>
                        <a:spcAft>
                          <a:spcPts val="0"/>
                        </a:spcAft>
                      </a:pPr>
                      <a:r>
                        <a:rPr lang="en-US" sz="1000" b="1" i="1" spc="5">
                          <a:latin typeface="Arial"/>
                          <a:ea typeface="Times New Roman"/>
                          <a:cs typeface="Times New Roman"/>
                        </a:rPr>
                        <a:t>Ot</a:t>
                      </a:r>
                      <a:r>
                        <a:rPr lang="en-US" sz="1000" b="1" i="1">
                          <a:latin typeface="Arial"/>
                          <a:ea typeface="Times New Roman"/>
                          <a:cs typeface="Times New Roman"/>
                        </a:rPr>
                        <a:t>h</a:t>
                      </a:r>
                      <a:r>
                        <a:rPr lang="en-US" sz="1000" b="1" i="1" spc="-15">
                          <a:latin typeface="Arial"/>
                          <a:ea typeface="Times New Roman"/>
                          <a:cs typeface="Times New Roman"/>
                        </a:rPr>
                        <a:t>e</a:t>
                      </a:r>
                      <a:r>
                        <a:rPr lang="en-US" sz="1000" b="1" i="1">
                          <a:latin typeface="Arial"/>
                          <a:ea typeface="Times New Roman"/>
                          <a:cs typeface="Times New Roman"/>
                        </a:rPr>
                        <a:t>r </a:t>
                      </a:r>
                      <a:r>
                        <a:rPr lang="en-US" sz="1000" b="1" i="1" spc="5">
                          <a:latin typeface="Arial"/>
                          <a:ea typeface="Times New Roman"/>
                          <a:cs typeface="Times New Roman"/>
                        </a:rPr>
                        <a:t>I</a:t>
                      </a:r>
                      <a:r>
                        <a:rPr lang="en-US" sz="1000" b="1" i="1">
                          <a:latin typeface="Arial"/>
                          <a:ea typeface="Times New Roman"/>
                          <a:cs typeface="Times New Roman"/>
                        </a:rPr>
                        <a:t>n</a:t>
                      </a:r>
                      <a:r>
                        <a:rPr lang="en-US" sz="1000" b="1" i="1" spc="-5">
                          <a:latin typeface="Arial"/>
                          <a:ea typeface="Times New Roman"/>
                          <a:cs typeface="Times New Roman"/>
                        </a:rPr>
                        <a:t>s</a:t>
                      </a:r>
                      <a:r>
                        <a:rPr lang="en-US" sz="1000" b="1" i="1" spc="5">
                          <a:latin typeface="Arial"/>
                          <a:ea typeface="Times New Roman"/>
                          <a:cs typeface="Times New Roman"/>
                        </a:rPr>
                        <a:t>t</a:t>
                      </a:r>
                      <a:r>
                        <a:rPr lang="en-US" sz="1000" b="1" i="1" spc="-15">
                          <a:latin typeface="Arial"/>
                          <a:ea typeface="Times New Roman"/>
                          <a:cs typeface="Times New Roman"/>
                        </a:rPr>
                        <a:t>a</a:t>
                      </a:r>
                      <a:r>
                        <a:rPr lang="en-US" sz="1000" b="1" i="1" spc="5">
                          <a:latin typeface="Arial"/>
                          <a:ea typeface="Times New Roman"/>
                          <a:cs typeface="Times New Roman"/>
                        </a:rPr>
                        <a:t>ll</a:t>
                      </a:r>
                      <a:r>
                        <a:rPr lang="en-US" sz="1000" b="1" i="1" spc="-15">
                          <a:latin typeface="Arial"/>
                          <a:ea typeface="Times New Roman"/>
                          <a:cs typeface="Times New Roman"/>
                        </a:rPr>
                        <a:t>a</a:t>
                      </a:r>
                      <a:r>
                        <a:rPr lang="en-US" sz="1000" b="1" i="1" spc="5">
                          <a:latin typeface="Arial"/>
                          <a:ea typeface="Times New Roman"/>
                          <a:cs typeface="Times New Roman"/>
                        </a:rPr>
                        <a:t>ti</a:t>
                      </a:r>
                      <a:r>
                        <a:rPr lang="en-US" sz="1000" b="1" i="1">
                          <a:latin typeface="Arial"/>
                          <a:ea typeface="Times New Roman"/>
                          <a:cs typeface="Times New Roman"/>
                        </a:rPr>
                        <a:t>o</a:t>
                      </a:r>
                      <a:r>
                        <a:rPr lang="en-US" sz="1000" b="1" i="1" spc="-5">
                          <a:latin typeface="Arial"/>
                          <a:ea typeface="Times New Roman"/>
                          <a:cs typeface="Times New Roman"/>
                        </a:rPr>
                        <a:t>n</a:t>
                      </a:r>
                      <a:r>
                        <a:rPr lang="en-US" sz="1000" b="1" i="1">
                          <a:latin typeface="Arial"/>
                          <a:ea typeface="Times New Roman"/>
                          <a:cs typeface="Times New Roman"/>
                        </a:rPr>
                        <a:t>s</a:t>
                      </a:r>
                      <a:endParaRPr lang="en-US" sz="1000">
                        <a:latin typeface="Calibri"/>
                        <a:ea typeface="Times New Roman"/>
                        <a:cs typeface="Times New Roman"/>
                      </a:endParaRPr>
                    </a:p>
                    <a:p>
                      <a:pPr marL="61595" marR="0">
                        <a:lnSpc>
                          <a:spcPts val="1260"/>
                        </a:lnSpc>
                        <a:spcBef>
                          <a:spcPts val="0"/>
                        </a:spcBef>
                        <a:spcAft>
                          <a:spcPts val="0"/>
                        </a:spcAft>
                      </a:pPr>
                      <a:r>
                        <a:rPr lang="en-US" sz="1000" b="1" i="1">
                          <a:latin typeface="Arial"/>
                          <a:ea typeface="Times New Roman"/>
                          <a:cs typeface="Times New Roman"/>
                        </a:rPr>
                        <a:t>-</a:t>
                      </a:r>
                      <a:r>
                        <a:rPr lang="en-US" sz="1000" b="1" i="1" spc="-30">
                          <a:latin typeface="Arial"/>
                          <a:ea typeface="Times New Roman"/>
                          <a:cs typeface="Times New Roman"/>
                        </a:rPr>
                        <a:t> </a:t>
                      </a:r>
                      <a:r>
                        <a:rPr lang="en-US" sz="1000" b="1" i="1" spc="5">
                          <a:latin typeface="Arial"/>
                          <a:ea typeface="Times New Roman"/>
                          <a:cs typeface="Times New Roman"/>
                        </a:rPr>
                        <a:t>G</a:t>
                      </a:r>
                      <a:r>
                        <a:rPr lang="en-US" sz="1000" b="1" i="1">
                          <a:latin typeface="Arial"/>
                          <a:ea typeface="Times New Roman"/>
                          <a:cs typeface="Times New Roman"/>
                        </a:rPr>
                        <a:t>o</a:t>
                      </a:r>
                      <a:r>
                        <a:rPr lang="en-US" sz="1000" b="1" i="1" spc="-5">
                          <a:latin typeface="Arial"/>
                          <a:ea typeface="Times New Roman"/>
                          <a:cs typeface="Times New Roman"/>
                        </a:rPr>
                        <a:t>v</a:t>
                      </a:r>
                      <a:r>
                        <a:rPr lang="en-US" sz="1000" b="1" i="1" spc="-10">
                          <a:latin typeface="Arial"/>
                          <a:ea typeface="Times New Roman"/>
                          <a:cs typeface="Times New Roman"/>
                        </a:rPr>
                        <a:t>t</a:t>
                      </a:r>
                      <a:r>
                        <a:rPr lang="en-US" sz="1000" b="1" i="1" spc="5">
                          <a:latin typeface="Arial"/>
                          <a:ea typeface="Times New Roman"/>
                          <a:cs typeface="Times New Roman"/>
                        </a:rPr>
                        <a:t>.</a:t>
                      </a:r>
                      <a:r>
                        <a:rPr lang="en-US" sz="1000" b="1" i="1">
                          <a:latin typeface="Arial"/>
                          <a:ea typeface="Times New Roman"/>
                          <a:cs typeface="Times New Roman"/>
                        </a:rPr>
                        <a:t>/ </a:t>
                      </a:r>
                      <a:r>
                        <a:rPr lang="en-US" sz="1000" b="1" i="1" spc="-5">
                          <a:latin typeface="Arial"/>
                          <a:ea typeface="Times New Roman"/>
                          <a:cs typeface="Times New Roman"/>
                        </a:rPr>
                        <a:t>S</a:t>
                      </a:r>
                      <a:r>
                        <a:rPr lang="en-US" sz="1000" b="1" i="1">
                          <a:latin typeface="Arial"/>
                          <a:ea typeface="Times New Roman"/>
                          <a:cs typeface="Times New Roman"/>
                        </a:rPr>
                        <a:t>e</a:t>
                      </a:r>
                      <a:r>
                        <a:rPr lang="en-US" sz="1000" b="1" i="1" spc="-10">
                          <a:latin typeface="Arial"/>
                          <a:ea typeface="Times New Roman"/>
                          <a:cs typeface="Times New Roman"/>
                        </a:rPr>
                        <a:t>m</a:t>
                      </a:r>
                      <a:r>
                        <a:rPr lang="en-US" sz="1000" b="1" i="1">
                          <a:latin typeface="Arial"/>
                          <a:ea typeface="Times New Roman"/>
                          <a:cs typeface="Times New Roman"/>
                        </a:rPr>
                        <a:t>i</a:t>
                      </a:r>
                      <a:endParaRPr lang="en-US" sz="1000">
                        <a:latin typeface="Calibri"/>
                        <a:ea typeface="Times New Roman"/>
                        <a:cs typeface="Times New Roman"/>
                      </a:endParaRPr>
                    </a:p>
                    <a:p>
                      <a:pPr marL="61595" marR="0">
                        <a:lnSpc>
                          <a:spcPct val="115000"/>
                        </a:lnSpc>
                        <a:spcBef>
                          <a:spcPts val="5"/>
                        </a:spcBef>
                        <a:spcAft>
                          <a:spcPts val="0"/>
                        </a:spcAft>
                      </a:pPr>
                      <a:r>
                        <a:rPr lang="en-US" sz="1000" b="1" i="1" spc="5">
                          <a:latin typeface="Arial"/>
                          <a:ea typeface="Times New Roman"/>
                          <a:cs typeface="Times New Roman"/>
                        </a:rPr>
                        <a:t>G</a:t>
                      </a:r>
                      <a:r>
                        <a:rPr lang="en-US" sz="1000" b="1" i="1">
                          <a:latin typeface="Arial"/>
                          <a:ea typeface="Times New Roman"/>
                          <a:cs typeface="Times New Roman"/>
                        </a:rPr>
                        <a:t>o</a:t>
                      </a:r>
                      <a:r>
                        <a:rPr lang="en-US" sz="1000" b="1" i="1" spc="-5">
                          <a:latin typeface="Arial"/>
                          <a:ea typeface="Times New Roman"/>
                          <a:cs typeface="Times New Roman"/>
                        </a:rPr>
                        <a:t>v</a:t>
                      </a:r>
                      <a:r>
                        <a:rPr lang="en-US" sz="1000" b="1" i="1" spc="-10">
                          <a:latin typeface="Arial"/>
                          <a:ea typeface="Times New Roman"/>
                          <a:cs typeface="Times New Roman"/>
                        </a:rPr>
                        <a:t>t</a:t>
                      </a:r>
                      <a:r>
                        <a:rPr lang="en-US" sz="1000" b="1" i="1">
                          <a:latin typeface="Arial"/>
                          <a:ea typeface="Times New Roman"/>
                          <a:cs typeface="Times New Roman"/>
                        </a:rPr>
                        <a:t>.</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50"/>
                        </a:lnSpc>
                        <a:spcBef>
                          <a:spcPts val="0"/>
                        </a:spcBef>
                        <a:spcAft>
                          <a:spcPts val="0"/>
                        </a:spcAft>
                      </a:pPr>
                      <a:r>
                        <a:rPr lang="en-US" sz="1000" b="1" i="1">
                          <a:latin typeface="Arial"/>
                          <a:ea typeface="Times New Roman"/>
                          <a:cs typeface="Times New Roman"/>
                        </a:rPr>
                        <a:t>17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4145" marR="0">
                        <a:lnSpc>
                          <a:spcPts val="1250"/>
                        </a:lnSpc>
                        <a:spcBef>
                          <a:spcPts val="0"/>
                        </a:spcBef>
                        <a:spcAft>
                          <a:spcPts val="0"/>
                        </a:spcAft>
                      </a:pPr>
                      <a:r>
                        <a:rPr lang="en-US" sz="1000" b="1" i="1">
                          <a:latin typeface="Arial"/>
                          <a:ea typeface="Times New Roman"/>
                          <a:cs typeface="Times New Roman"/>
                        </a:rPr>
                        <a:t>27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6</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9385" marR="160020" algn="ctr">
                        <a:lnSpc>
                          <a:spcPts val="1250"/>
                        </a:lnSpc>
                        <a:spcBef>
                          <a:spcPts val="0"/>
                        </a:spcBef>
                        <a:spcAft>
                          <a:spcPts val="0"/>
                        </a:spcAft>
                      </a:pPr>
                      <a:r>
                        <a:rPr lang="en-US" sz="1000" b="1" i="1">
                          <a:latin typeface="Arial"/>
                          <a:ea typeface="Times New Roman"/>
                          <a:cs typeface="Times New Roman"/>
                        </a:rPr>
                        <a:t>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4</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655" algn="ctr">
                        <a:lnSpc>
                          <a:spcPts val="125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1</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48590" marR="151130" algn="ctr">
                        <a:lnSpc>
                          <a:spcPts val="1250"/>
                        </a:lnSpc>
                        <a:spcBef>
                          <a:spcPts val="0"/>
                        </a:spcBef>
                        <a:spcAft>
                          <a:spcPts val="0"/>
                        </a:spcAft>
                      </a:pPr>
                      <a:r>
                        <a:rPr lang="en-US" sz="1000" b="1" i="1">
                          <a:latin typeface="Arial"/>
                          <a:ea typeface="Times New Roman"/>
                          <a:cs typeface="Times New Roman"/>
                        </a:rPr>
                        <a:t>65</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r>
              <a:tr h="422413">
                <a:tc>
                  <a:txBody>
                    <a:bodyPr/>
                    <a:lstStyle/>
                    <a:p>
                      <a:pPr marL="135890" marR="137160" algn="ctr">
                        <a:lnSpc>
                          <a:spcPts val="1250"/>
                        </a:lnSpc>
                        <a:spcBef>
                          <a:spcPts val="0"/>
                        </a:spcBef>
                        <a:spcAft>
                          <a:spcPts val="0"/>
                        </a:spcAft>
                      </a:pPr>
                      <a:r>
                        <a:rPr lang="en-US" sz="1000" b="1" i="1">
                          <a:latin typeface="Arial"/>
                          <a:ea typeface="Times New Roman"/>
                          <a:cs typeface="Times New Roman"/>
                        </a:rPr>
                        <a:t>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61595" marR="0">
                        <a:lnSpc>
                          <a:spcPts val="1250"/>
                        </a:lnSpc>
                        <a:spcBef>
                          <a:spcPts val="0"/>
                        </a:spcBef>
                        <a:spcAft>
                          <a:spcPts val="0"/>
                        </a:spcAft>
                      </a:pPr>
                      <a:r>
                        <a:rPr lang="en-US" sz="1000" b="1" i="1" spc="5">
                          <a:latin typeface="Arial"/>
                          <a:ea typeface="Times New Roman"/>
                          <a:cs typeface="Times New Roman"/>
                        </a:rPr>
                        <a:t>Ot</a:t>
                      </a:r>
                      <a:r>
                        <a:rPr lang="en-US" sz="1000" b="1" i="1">
                          <a:latin typeface="Arial"/>
                          <a:ea typeface="Times New Roman"/>
                          <a:cs typeface="Times New Roman"/>
                        </a:rPr>
                        <a:t>h</a:t>
                      </a:r>
                      <a:r>
                        <a:rPr lang="en-US" sz="1000" b="1" i="1" spc="-15">
                          <a:latin typeface="Arial"/>
                          <a:ea typeface="Times New Roman"/>
                          <a:cs typeface="Times New Roman"/>
                        </a:rPr>
                        <a:t>e</a:t>
                      </a:r>
                      <a:r>
                        <a:rPr lang="en-US" sz="1000" b="1" i="1">
                          <a:latin typeface="Arial"/>
                          <a:ea typeface="Times New Roman"/>
                          <a:cs typeface="Times New Roman"/>
                        </a:rPr>
                        <a:t>r </a:t>
                      </a:r>
                      <a:r>
                        <a:rPr lang="en-US" sz="1000" b="1" i="1" spc="5">
                          <a:latin typeface="Arial"/>
                          <a:ea typeface="Times New Roman"/>
                          <a:cs typeface="Times New Roman"/>
                        </a:rPr>
                        <a:t>I</a:t>
                      </a:r>
                      <a:r>
                        <a:rPr lang="en-US" sz="1000" b="1" i="1">
                          <a:latin typeface="Arial"/>
                          <a:ea typeface="Times New Roman"/>
                          <a:cs typeface="Times New Roman"/>
                        </a:rPr>
                        <a:t>n</a:t>
                      </a:r>
                      <a:r>
                        <a:rPr lang="en-US" sz="1000" b="1" i="1" spc="-5">
                          <a:latin typeface="Arial"/>
                          <a:ea typeface="Times New Roman"/>
                          <a:cs typeface="Times New Roman"/>
                        </a:rPr>
                        <a:t>s</a:t>
                      </a:r>
                      <a:r>
                        <a:rPr lang="en-US" sz="1000" b="1" i="1" spc="5">
                          <a:latin typeface="Arial"/>
                          <a:ea typeface="Times New Roman"/>
                          <a:cs typeface="Times New Roman"/>
                        </a:rPr>
                        <a:t>t</a:t>
                      </a:r>
                      <a:r>
                        <a:rPr lang="en-US" sz="1000" b="1" i="1" spc="-15">
                          <a:latin typeface="Arial"/>
                          <a:ea typeface="Times New Roman"/>
                          <a:cs typeface="Times New Roman"/>
                        </a:rPr>
                        <a:t>a</a:t>
                      </a:r>
                      <a:r>
                        <a:rPr lang="en-US" sz="1000" b="1" i="1" spc="5">
                          <a:latin typeface="Arial"/>
                          <a:ea typeface="Times New Roman"/>
                          <a:cs typeface="Times New Roman"/>
                        </a:rPr>
                        <a:t>ll</a:t>
                      </a:r>
                      <a:r>
                        <a:rPr lang="en-US" sz="1000" b="1" i="1" spc="-15">
                          <a:latin typeface="Arial"/>
                          <a:ea typeface="Times New Roman"/>
                          <a:cs typeface="Times New Roman"/>
                        </a:rPr>
                        <a:t>a</a:t>
                      </a:r>
                      <a:r>
                        <a:rPr lang="en-US" sz="1000" b="1" i="1" spc="5">
                          <a:latin typeface="Arial"/>
                          <a:ea typeface="Times New Roman"/>
                          <a:cs typeface="Times New Roman"/>
                        </a:rPr>
                        <a:t>ti</a:t>
                      </a:r>
                      <a:r>
                        <a:rPr lang="en-US" sz="1000" b="1" i="1">
                          <a:latin typeface="Arial"/>
                          <a:ea typeface="Times New Roman"/>
                          <a:cs typeface="Times New Roman"/>
                        </a:rPr>
                        <a:t>o</a:t>
                      </a:r>
                      <a:r>
                        <a:rPr lang="en-US" sz="1000" b="1" i="1" spc="-5">
                          <a:latin typeface="Arial"/>
                          <a:ea typeface="Times New Roman"/>
                          <a:cs typeface="Times New Roman"/>
                        </a:rPr>
                        <a:t>n</a:t>
                      </a:r>
                      <a:r>
                        <a:rPr lang="en-US" sz="1000" b="1" i="1">
                          <a:latin typeface="Arial"/>
                          <a:ea typeface="Times New Roman"/>
                          <a:cs typeface="Times New Roman"/>
                        </a:rPr>
                        <a:t>s</a:t>
                      </a:r>
                      <a:endParaRPr lang="en-US" sz="1000">
                        <a:latin typeface="Calibri"/>
                        <a:ea typeface="Times New Roman"/>
                        <a:cs typeface="Times New Roman"/>
                      </a:endParaRPr>
                    </a:p>
                    <a:p>
                      <a:pPr marL="61595" marR="0">
                        <a:lnSpc>
                          <a:spcPct val="115000"/>
                        </a:lnSpc>
                        <a:spcBef>
                          <a:spcPts val="5"/>
                        </a:spcBef>
                        <a:spcAft>
                          <a:spcPts val="0"/>
                        </a:spcAft>
                      </a:pPr>
                      <a:r>
                        <a:rPr lang="en-US" sz="1000" b="1" i="1">
                          <a:latin typeface="Arial"/>
                          <a:ea typeface="Times New Roman"/>
                          <a:cs typeface="Times New Roman"/>
                        </a:rPr>
                        <a:t>–</a:t>
                      </a:r>
                      <a:r>
                        <a:rPr lang="en-US" sz="1000" b="1" i="1" spc="-5">
                          <a:latin typeface="Arial"/>
                          <a:ea typeface="Times New Roman"/>
                          <a:cs typeface="Times New Roman"/>
                        </a:rPr>
                        <a:t>P</a:t>
                      </a:r>
                      <a:r>
                        <a:rPr lang="en-US" sz="1000" b="1" i="1">
                          <a:latin typeface="Arial"/>
                          <a:ea typeface="Times New Roman"/>
                          <a:cs typeface="Times New Roman"/>
                        </a:rPr>
                        <a:t>r</a:t>
                      </a:r>
                      <a:r>
                        <a:rPr lang="en-US" sz="1000" b="1" i="1" spc="5">
                          <a:latin typeface="Arial"/>
                          <a:ea typeface="Times New Roman"/>
                          <a:cs typeface="Times New Roman"/>
                        </a:rPr>
                        <a:t>i</a:t>
                      </a:r>
                      <a:r>
                        <a:rPr lang="en-US" sz="1000" b="1" i="1">
                          <a:latin typeface="Arial"/>
                          <a:ea typeface="Times New Roman"/>
                          <a:cs typeface="Times New Roman"/>
                        </a:rPr>
                        <a:t>v</a:t>
                      </a:r>
                      <a:r>
                        <a:rPr lang="en-US" sz="1000" b="1" i="1" spc="-5">
                          <a:latin typeface="Arial"/>
                          <a:ea typeface="Times New Roman"/>
                          <a:cs typeface="Times New Roman"/>
                        </a:rPr>
                        <a:t>a</a:t>
                      </a:r>
                      <a:r>
                        <a:rPr lang="en-US" sz="1000" b="1" i="1" spc="5">
                          <a:latin typeface="Arial"/>
                          <a:ea typeface="Times New Roman"/>
                          <a:cs typeface="Times New Roman"/>
                        </a:rPr>
                        <a:t>t</a:t>
                      </a:r>
                      <a:r>
                        <a:rPr lang="en-US" sz="1000" b="1" i="1">
                          <a:latin typeface="Arial"/>
                          <a:ea typeface="Times New Roman"/>
                          <a:cs typeface="Times New Roman"/>
                        </a:rPr>
                        <a:t>e</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54</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37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58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39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68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43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655" algn="ctr">
                        <a:lnSpc>
                          <a:spcPts val="125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58750" marR="160020" algn="ctr">
                        <a:lnSpc>
                          <a:spcPts val="1250"/>
                        </a:lnSpc>
                        <a:spcBef>
                          <a:spcPts val="0"/>
                        </a:spcBef>
                        <a:spcAft>
                          <a:spcPts val="0"/>
                        </a:spcAft>
                      </a:pPr>
                      <a:r>
                        <a:rPr lang="en-US" sz="1000" b="1" i="1">
                          <a:latin typeface="Arial"/>
                          <a:ea typeface="Times New Roman"/>
                          <a:cs typeface="Times New Roman"/>
                        </a:rPr>
                        <a:t>0</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44145" marR="0">
                        <a:lnSpc>
                          <a:spcPts val="1250"/>
                        </a:lnSpc>
                        <a:spcBef>
                          <a:spcPts val="0"/>
                        </a:spcBef>
                        <a:spcAft>
                          <a:spcPts val="0"/>
                        </a:spcAft>
                      </a:pPr>
                      <a:r>
                        <a:rPr lang="en-US" sz="1000" b="1" i="1">
                          <a:latin typeface="Arial"/>
                          <a:ea typeface="Times New Roman"/>
                          <a:cs typeface="Times New Roman"/>
                        </a:rPr>
                        <a:t>25</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c>
                  <a:txBody>
                    <a:bodyPr/>
                    <a:lstStyle/>
                    <a:p>
                      <a:pPr marL="133350" marR="0">
                        <a:lnSpc>
                          <a:spcPts val="1250"/>
                        </a:lnSpc>
                        <a:spcBef>
                          <a:spcPts val="0"/>
                        </a:spcBef>
                        <a:spcAft>
                          <a:spcPts val="0"/>
                        </a:spcAft>
                      </a:pPr>
                      <a:r>
                        <a:rPr lang="en-US" sz="1000" b="1" i="1">
                          <a:latin typeface="Arial"/>
                          <a:ea typeface="Times New Roman"/>
                          <a:cs typeface="Times New Roman"/>
                        </a:rPr>
                        <a:t>324</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tcPr>
                </a:tc>
              </a:tr>
              <a:tr h="414211">
                <a:tc>
                  <a:txBody>
                    <a:bodyPr/>
                    <a:lstStyle/>
                    <a:p>
                      <a:pPr marL="0" marR="0">
                        <a:lnSpc>
                          <a:spcPct val="115000"/>
                        </a:lnSpc>
                        <a:spcBef>
                          <a:spcPts val="0"/>
                        </a:spcBef>
                        <a:spcAft>
                          <a:spcPts val="0"/>
                        </a:spcAft>
                      </a:pPr>
                      <a:endParaRPr lang="en-US" sz="1100" dirty="0">
                        <a:latin typeface="Times New Roman"/>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445770" marR="0">
                        <a:lnSpc>
                          <a:spcPts val="1260"/>
                        </a:lnSpc>
                        <a:spcBef>
                          <a:spcPts val="0"/>
                        </a:spcBef>
                        <a:spcAft>
                          <a:spcPts val="0"/>
                        </a:spcAft>
                      </a:pPr>
                      <a:r>
                        <a:rPr lang="en-US" sz="1000" i="1">
                          <a:latin typeface="Arial"/>
                          <a:ea typeface="Times New Roman"/>
                          <a:cs typeface="Times New Roman"/>
                        </a:rPr>
                        <a:t>TOT</a:t>
                      </a:r>
                      <a:r>
                        <a:rPr lang="en-US" sz="1000" i="1" spc="-5">
                          <a:latin typeface="Arial"/>
                          <a:ea typeface="Times New Roman"/>
                          <a:cs typeface="Times New Roman"/>
                        </a:rPr>
                        <a:t>A</a:t>
                      </a:r>
                      <a:r>
                        <a:rPr lang="en-US" sz="1000" i="1">
                          <a:latin typeface="Arial"/>
                          <a:ea typeface="Times New Roman"/>
                          <a:cs typeface="Times New Roman"/>
                        </a:rPr>
                        <a:t>L</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317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342</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433</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dirty="0">
                          <a:latin typeface="Arial"/>
                          <a:ea typeface="Times New Roman"/>
                          <a:cs typeface="Times New Roman"/>
                        </a:rPr>
                        <a:t>345</a:t>
                      </a:r>
                      <a:endParaRPr lang="en-US" sz="1000" dirty="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398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349</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438</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417</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104775" marR="0">
                        <a:lnSpc>
                          <a:spcPts val="1260"/>
                        </a:lnSpc>
                        <a:spcBef>
                          <a:spcPts val="0"/>
                        </a:spcBef>
                        <a:spcAft>
                          <a:spcPts val="0"/>
                        </a:spcAft>
                      </a:pPr>
                      <a:r>
                        <a:rPr lang="en-US" sz="1000" i="1">
                          <a:latin typeface="Arial"/>
                          <a:ea typeface="Times New Roman"/>
                          <a:cs typeface="Times New Roman"/>
                        </a:rPr>
                        <a:t>446</a:t>
                      </a:r>
                      <a:endParaRPr lang="en-US" sz="100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c>
                  <a:txBody>
                    <a:bodyPr/>
                    <a:lstStyle/>
                    <a:p>
                      <a:pPr marL="93980" marR="0">
                        <a:lnSpc>
                          <a:spcPts val="1260"/>
                        </a:lnSpc>
                        <a:spcBef>
                          <a:spcPts val="0"/>
                        </a:spcBef>
                        <a:spcAft>
                          <a:spcPts val="0"/>
                        </a:spcAft>
                      </a:pPr>
                      <a:r>
                        <a:rPr lang="en-US" sz="1000" i="1" dirty="0">
                          <a:latin typeface="Arial"/>
                          <a:ea typeface="Times New Roman"/>
                          <a:cs typeface="Times New Roman"/>
                        </a:rPr>
                        <a:t>3485</a:t>
                      </a:r>
                      <a:endParaRPr lang="en-US" sz="1000" dirty="0">
                        <a:latin typeface="Calibri"/>
                        <a:ea typeface="Times New Roman"/>
                        <a:cs typeface="Times New Roman"/>
                      </a:endParaRPr>
                    </a:p>
                  </a:txBody>
                  <a:tcPr marL="0" marR="0" marT="0" marB="0">
                    <a:lnL w="12700" cap="flat" cmpd="sng" algn="ctr">
                      <a:solidFill>
                        <a:srgbClr val="8063A1"/>
                      </a:solidFill>
                      <a:prstDash val="solid"/>
                      <a:round/>
                      <a:headEnd type="none" w="med" len="med"/>
                      <a:tailEnd type="none" w="med" len="med"/>
                    </a:lnL>
                    <a:lnR w="12700" cap="flat" cmpd="sng" algn="ctr">
                      <a:solidFill>
                        <a:srgbClr val="8063A1"/>
                      </a:solidFill>
                      <a:prstDash val="solid"/>
                      <a:round/>
                      <a:headEnd type="none" w="med" len="med"/>
                      <a:tailEnd type="none" w="med" len="med"/>
                    </a:lnR>
                    <a:lnT w="12700" cap="flat" cmpd="sng" algn="ctr">
                      <a:solidFill>
                        <a:srgbClr val="8063A1"/>
                      </a:solidFill>
                      <a:prstDash val="solid"/>
                      <a:round/>
                      <a:headEnd type="none" w="med" len="med"/>
                      <a:tailEnd type="none" w="med" len="med"/>
                    </a:lnT>
                    <a:lnB w="12700" cap="flat" cmpd="sng" algn="ctr">
                      <a:solidFill>
                        <a:srgbClr val="8063A1"/>
                      </a:solidFill>
                      <a:prstDash val="solid"/>
                      <a:round/>
                      <a:headEnd type="none" w="med" len="med"/>
                      <a:tailEnd type="none" w="med" len="med"/>
                    </a:lnB>
                    <a:solidFill>
                      <a:srgbClr val="DFD7E8"/>
                    </a:solidFill>
                  </a:tcPr>
                </a:tc>
              </a:tr>
            </a:tbl>
          </a:graphicData>
        </a:graphic>
      </p:graphicFrame>
      <p:sp>
        <p:nvSpPr>
          <p:cNvPr id="6" name="Rectangle 2"/>
          <p:cNvSpPr>
            <a:spLocks noGrp="1" noChangeArrowheads="1"/>
          </p:cNvSpPr>
          <p:nvPr>
            <p:ph type="title"/>
          </p:nvPr>
        </p:nvSpPr>
        <p:spPr>
          <a:xfrm>
            <a:off x="1295400" y="304800"/>
            <a:ext cx="7086600" cy="457200"/>
          </a:xfrm>
        </p:spPr>
        <p:txBody>
          <a:bodyPr>
            <a:normAutofit fontScale="90000"/>
          </a:bodyPr>
          <a:lstStyle/>
          <a:p>
            <a:pPr algn="ctr" eaLnBrk="1" hangingPunct="1"/>
            <a:r>
              <a:rPr lang="en-US" sz="4000" b="0" dirty="0" smtClean="0">
                <a:cs typeface="Times New Roman" pitchFamily="18" charset="0"/>
              </a:rPr>
              <a:t>Yearly Accident Statistics</a:t>
            </a:r>
          </a:p>
        </p:txBody>
      </p:sp>
      <p:sp>
        <p:nvSpPr>
          <p:cNvPr id="2" name="Date Placeholder 1"/>
          <p:cNvSpPr>
            <a:spLocks noGrp="1"/>
          </p:cNvSpPr>
          <p:nvPr>
            <p:ph type="dt" sz="half" idx="10"/>
          </p:nvPr>
        </p:nvSpPr>
        <p:spPr/>
        <p:txBody>
          <a:bodyPr/>
          <a:lstStyle/>
          <a:p>
            <a:fld id="{A3ABC85F-11CD-4EB1-9FC2-5619830113AB}"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69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2209800"/>
            <a:ext cx="7704737" cy="1676400"/>
          </a:xfrm>
        </p:spPr>
        <p:txBody>
          <a:bodyPr>
            <a:normAutofit fontScale="90000"/>
          </a:bodyPr>
          <a:lstStyle/>
          <a:p>
            <a:pPr algn="ctr"/>
            <a:r>
              <a:rPr lang="en-US" sz="6000" dirty="0" smtClean="0"/>
              <a:t>What is </a:t>
            </a:r>
            <a:r>
              <a:rPr lang="en-US" sz="6000" dirty="0"/>
              <a:t>A</a:t>
            </a:r>
            <a:r>
              <a:rPr lang="en-US" sz="6000" dirty="0" smtClean="0"/>
              <a:t>rcflash Hazard?</a:t>
            </a:r>
            <a:endParaRPr lang="en-US" sz="6000" dirty="0"/>
          </a:p>
        </p:txBody>
      </p:sp>
      <p:sp>
        <p:nvSpPr>
          <p:cNvPr id="3" name="Date Placeholder 2"/>
          <p:cNvSpPr>
            <a:spLocks noGrp="1"/>
          </p:cNvSpPr>
          <p:nvPr>
            <p:ph type="dt" sz="half" idx="10"/>
          </p:nvPr>
        </p:nvSpPr>
        <p:spPr/>
        <p:txBody>
          <a:bodyPr/>
          <a:lstStyle/>
          <a:p>
            <a:fld id="{3B9F5D97-DDCD-486E-A23F-2FB31A651CAF}"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extLst>
              <p:ext uri="{D42A27DB-BD31-4B8C-83A1-F6EECF244321}">
                <p14:modId xmlns:p14="http://schemas.microsoft.com/office/powerpoint/2010/main" val="358305464"/>
              </p:ext>
            </p:extLst>
          </p:nvPr>
        </p:nvGraphicFramePr>
        <p:xfrm>
          <a:off x="152400" y="381000"/>
          <a:ext cx="7543800" cy="696573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283957" y="1581448"/>
            <a:ext cx="1860043" cy="2308324"/>
          </a:xfrm>
          <a:prstGeom prst="rect">
            <a:avLst/>
          </a:prstGeom>
          <a:noFill/>
        </p:spPr>
        <p:txBody>
          <a:bodyPr wrap="square" rtlCol="0">
            <a:spAutoFit/>
          </a:bodyPr>
          <a:lstStyle/>
          <a:p>
            <a:r>
              <a:rPr lang="en-US" dirty="0" smtClean="0">
                <a:solidFill>
                  <a:schemeClr val="accent6">
                    <a:lumMod val="75000"/>
                  </a:schemeClr>
                </a:solidFill>
                <a:cs typeface="Tahoma" pitchFamily="34" charset="0"/>
              </a:rPr>
              <a:t>This graph shows that 65% of</a:t>
            </a:r>
          </a:p>
          <a:p>
            <a:r>
              <a:rPr lang="en-US" dirty="0" smtClean="0">
                <a:solidFill>
                  <a:schemeClr val="accent6">
                    <a:lumMod val="75000"/>
                  </a:schemeClr>
                </a:solidFill>
                <a:cs typeface="Tahoma" pitchFamily="34" charset="0"/>
              </a:rPr>
              <a:t>the accidents occurring are due </a:t>
            </a:r>
          </a:p>
          <a:p>
            <a:r>
              <a:rPr lang="en-US" dirty="0" smtClean="0">
                <a:solidFill>
                  <a:schemeClr val="accent6">
                    <a:lumMod val="75000"/>
                  </a:schemeClr>
                </a:solidFill>
                <a:cs typeface="Tahoma" pitchFamily="34" charset="0"/>
              </a:rPr>
              <a:t>to electrical short circuits</a:t>
            </a:r>
            <a:endParaRPr lang="en-US" dirty="0">
              <a:solidFill>
                <a:schemeClr val="accent6">
                  <a:lumMod val="75000"/>
                </a:schemeClr>
              </a:solidFill>
              <a:cs typeface="Tahoma" pitchFamily="34" charset="0"/>
            </a:endParaRPr>
          </a:p>
        </p:txBody>
      </p:sp>
      <p:sp>
        <p:nvSpPr>
          <p:cNvPr id="9" name="Title 5"/>
          <p:cNvSpPr>
            <a:spLocks noGrp="1"/>
          </p:cNvSpPr>
          <p:nvPr>
            <p:ph type="title"/>
          </p:nvPr>
        </p:nvSpPr>
        <p:spPr>
          <a:xfrm>
            <a:off x="1965463" y="381000"/>
            <a:ext cx="7086600" cy="609600"/>
          </a:xfrm>
        </p:spPr>
        <p:txBody>
          <a:bodyPr>
            <a:normAutofit/>
          </a:bodyPr>
          <a:lstStyle/>
          <a:p>
            <a:pPr algn="ctr"/>
            <a:r>
              <a:rPr lang="en-US" sz="3600" dirty="0" smtClean="0"/>
              <a:t>Causes of Accidents in Industries</a:t>
            </a:r>
            <a:endParaRPr lang="en-IN" sz="3600" dirty="0"/>
          </a:p>
        </p:txBody>
      </p:sp>
      <p:sp>
        <p:nvSpPr>
          <p:cNvPr id="2" name="Date Placeholder 1"/>
          <p:cNvSpPr>
            <a:spLocks noGrp="1"/>
          </p:cNvSpPr>
          <p:nvPr>
            <p:ph type="dt" sz="half" idx="10"/>
          </p:nvPr>
        </p:nvSpPr>
        <p:spPr/>
        <p:txBody>
          <a:bodyPr/>
          <a:lstStyle/>
          <a:p>
            <a:fld id="{4462718B-BD9D-4B1E-B73B-11739B94EF46}"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70</a:t>
            </a:fld>
            <a:endParaRPr lang="en-US"/>
          </a:p>
        </p:txBody>
      </p:sp>
    </p:spTree>
    <p:extLst>
      <p:ext uri="{BB962C8B-B14F-4D97-AF65-F5344CB8AC3E}">
        <p14:creationId xmlns:p14="http://schemas.microsoft.com/office/powerpoint/2010/main" val="12531560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6730" y="255474"/>
            <a:ext cx="68853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400" dirty="0" smtClean="0">
                <a:solidFill>
                  <a:schemeClr val="bg1"/>
                </a:solidFill>
                <a:cs typeface="Times New Roman" pitchFamily="18" charset="0"/>
              </a:rPr>
              <a:t>Highly sensible places for electrical mishaps</a:t>
            </a:r>
            <a:endParaRPr lang="en-US" sz="2400" dirty="0">
              <a:solidFill>
                <a:schemeClr val="bg1"/>
              </a:solidFill>
              <a:cs typeface="Times New Roman" pitchFamily="18" charset="0"/>
            </a:endParaRPr>
          </a:p>
        </p:txBody>
      </p:sp>
      <p:grpSp>
        <p:nvGrpSpPr>
          <p:cNvPr id="10" name="Group 9"/>
          <p:cNvGrpSpPr/>
          <p:nvPr/>
        </p:nvGrpSpPr>
        <p:grpSpPr>
          <a:xfrm>
            <a:off x="2539343" y="1524000"/>
            <a:ext cx="4191000" cy="4416046"/>
            <a:chOff x="3132236" y="1678176"/>
            <a:chExt cx="2574726" cy="4416046"/>
          </a:xfrm>
        </p:grpSpPr>
        <p:sp>
          <p:nvSpPr>
            <p:cNvPr id="11" name="Freeform 10"/>
            <p:cNvSpPr/>
            <p:nvPr/>
          </p:nvSpPr>
          <p:spPr>
            <a:xfrm>
              <a:off x="3981896" y="1678176"/>
              <a:ext cx="1725066" cy="780220"/>
            </a:xfrm>
            <a:custGeom>
              <a:avLst/>
              <a:gdLst>
                <a:gd name="connsiteX0" fmla="*/ 0 w 1725066"/>
                <a:gd name="connsiteY0" fmla="*/ 0 h 780220"/>
                <a:gd name="connsiteX1" fmla="*/ 1725066 w 1725066"/>
                <a:gd name="connsiteY1" fmla="*/ 0 h 780220"/>
                <a:gd name="connsiteX2" fmla="*/ 1725066 w 1725066"/>
                <a:gd name="connsiteY2" fmla="*/ 780220 h 780220"/>
                <a:gd name="connsiteX3" fmla="*/ 0 w 1725066"/>
                <a:gd name="connsiteY3" fmla="*/ 780220 h 780220"/>
                <a:gd name="connsiteX4" fmla="*/ 0 w 1725066"/>
                <a:gd name="connsiteY4" fmla="*/ 0 h 780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66" h="780220">
                  <a:moveTo>
                    <a:pt x="0" y="0"/>
                  </a:moveTo>
                  <a:lnTo>
                    <a:pt x="1725066" y="0"/>
                  </a:lnTo>
                  <a:lnTo>
                    <a:pt x="1725066" y="780220"/>
                  </a:lnTo>
                  <a:lnTo>
                    <a:pt x="0" y="780220"/>
                  </a:lnTo>
                  <a:lnTo>
                    <a:pt x="0" y="0"/>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Industries</a:t>
              </a:r>
              <a:endParaRPr lang="en-IN" sz="2300" kern="1200" dirty="0"/>
            </a:p>
          </p:txBody>
        </p:sp>
        <p:sp>
          <p:nvSpPr>
            <p:cNvPr id="12" name="Rectangle 11"/>
            <p:cNvSpPr/>
            <p:nvPr/>
          </p:nvSpPr>
          <p:spPr>
            <a:xfrm>
              <a:off x="3132236" y="1678176"/>
              <a:ext cx="772417" cy="780220"/>
            </a:xfrm>
            <a:prstGeom prst="rect">
              <a:avLst/>
            </a:prstGeom>
            <a:blipFill>
              <a:blip r:embed="rId2" cstate="print">
                <a:extLst>
                  <a:ext uri="{28A0092B-C50C-407E-A947-70E740481C1C}">
                    <a14:useLocalDpi xmlns:a14="http://schemas.microsoft.com/office/drawing/2010/main" val="0"/>
                  </a:ext>
                </a:extLst>
              </a:blip>
              <a:srcRect/>
              <a:stretch>
                <a:fillRect l="-18000" r="-18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12"/>
            <p:cNvSpPr/>
            <p:nvPr/>
          </p:nvSpPr>
          <p:spPr>
            <a:xfrm>
              <a:off x="3132236" y="2587133"/>
              <a:ext cx="1725066" cy="780220"/>
            </a:xfrm>
            <a:custGeom>
              <a:avLst/>
              <a:gdLst>
                <a:gd name="connsiteX0" fmla="*/ 0 w 1725066"/>
                <a:gd name="connsiteY0" fmla="*/ 0 h 780220"/>
                <a:gd name="connsiteX1" fmla="*/ 1725066 w 1725066"/>
                <a:gd name="connsiteY1" fmla="*/ 0 h 780220"/>
                <a:gd name="connsiteX2" fmla="*/ 1725066 w 1725066"/>
                <a:gd name="connsiteY2" fmla="*/ 780220 h 780220"/>
                <a:gd name="connsiteX3" fmla="*/ 0 w 1725066"/>
                <a:gd name="connsiteY3" fmla="*/ 780220 h 780220"/>
                <a:gd name="connsiteX4" fmla="*/ 0 w 1725066"/>
                <a:gd name="connsiteY4" fmla="*/ 0 h 780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66" h="780220">
                  <a:moveTo>
                    <a:pt x="0" y="0"/>
                  </a:moveTo>
                  <a:lnTo>
                    <a:pt x="1725066" y="0"/>
                  </a:lnTo>
                  <a:lnTo>
                    <a:pt x="1725066" y="780220"/>
                  </a:lnTo>
                  <a:lnTo>
                    <a:pt x="0" y="780220"/>
                  </a:lnTo>
                  <a:lnTo>
                    <a:pt x="0" y="0"/>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Shopping Malls</a:t>
              </a:r>
              <a:endParaRPr lang="en-IN" sz="2300" kern="1200" dirty="0"/>
            </a:p>
          </p:txBody>
        </p:sp>
        <p:sp>
          <p:nvSpPr>
            <p:cNvPr id="14" name="Rectangle 13"/>
            <p:cNvSpPr/>
            <p:nvPr/>
          </p:nvSpPr>
          <p:spPr>
            <a:xfrm>
              <a:off x="4934545" y="2587133"/>
              <a:ext cx="772417" cy="780220"/>
            </a:xfrm>
            <a:prstGeom prst="rect">
              <a:avLst/>
            </a:prstGeom>
            <a:blipFill>
              <a:blip r:embed="rId3" cstate="print">
                <a:extLst>
                  <a:ext uri="{28A0092B-C50C-407E-A947-70E740481C1C}">
                    <a14:useLocalDpi xmlns:a14="http://schemas.microsoft.com/office/drawing/2010/main" val="0"/>
                  </a:ext>
                </a:extLst>
              </a:blip>
              <a:srcRect/>
              <a:stretch>
                <a:fillRect l="-26000" r="-2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a:off x="3981896" y="3496089"/>
              <a:ext cx="1725066" cy="780220"/>
            </a:xfrm>
            <a:custGeom>
              <a:avLst/>
              <a:gdLst>
                <a:gd name="connsiteX0" fmla="*/ 0 w 1725066"/>
                <a:gd name="connsiteY0" fmla="*/ 0 h 780220"/>
                <a:gd name="connsiteX1" fmla="*/ 1725066 w 1725066"/>
                <a:gd name="connsiteY1" fmla="*/ 0 h 780220"/>
                <a:gd name="connsiteX2" fmla="*/ 1725066 w 1725066"/>
                <a:gd name="connsiteY2" fmla="*/ 780220 h 780220"/>
                <a:gd name="connsiteX3" fmla="*/ 0 w 1725066"/>
                <a:gd name="connsiteY3" fmla="*/ 780220 h 780220"/>
                <a:gd name="connsiteX4" fmla="*/ 0 w 1725066"/>
                <a:gd name="connsiteY4" fmla="*/ 0 h 780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66" h="780220">
                  <a:moveTo>
                    <a:pt x="0" y="0"/>
                  </a:moveTo>
                  <a:lnTo>
                    <a:pt x="1725066" y="0"/>
                  </a:lnTo>
                  <a:lnTo>
                    <a:pt x="1725066" y="780220"/>
                  </a:lnTo>
                  <a:lnTo>
                    <a:pt x="0" y="780220"/>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Hospitals</a:t>
              </a:r>
              <a:endParaRPr lang="en-IN" sz="2300" kern="1200" dirty="0"/>
            </a:p>
          </p:txBody>
        </p:sp>
        <p:sp>
          <p:nvSpPr>
            <p:cNvPr id="16" name="Rectangle 15"/>
            <p:cNvSpPr/>
            <p:nvPr/>
          </p:nvSpPr>
          <p:spPr>
            <a:xfrm>
              <a:off x="3132236" y="3496089"/>
              <a:ext cx="772417" cy="780220"/>
            </a:xfrm>
            <a:prstGeom prst="rect">
              <a:avLst/>
            </a:prstGeom>
            <a:blipFill>
              <a:blip r:embed="rId4"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16"/>
            <p:cNvSpPr/>
            <p:nvPr/>
          </p:nvSpPr>
          <p:spPr>
            <a:xfrm>
              <a:off x="3132236" y="4405046"/>
              <a:ext cx="1725066" cy="780220"/>
            </a:xfrm>
            <a:custGeom>
              <a:avLst/>
              <a:gdLst>
                <a:gd name="connsiteX0" fmla="*/ 0 w 1725066"/>
                <a:gd name="connsiteY0" fmla="*/ 0 h 780220"/>
                <a:gd name="connsiteX1" fmla="*/ 1725066 w 1725066"/>
                <a:gd name="connsiteY1" fmla="*/ 0 h 780220"/>
                <a:gd name="connsiteX2" fmla="*/ 1725066 w 1725066"/>
                <a:gd name="connsiteY2" fmla="*/ 780220 h 780220"/>
                <a:gd name="connsiteX3" fmla="*/ 0 w 1725066"/>
                <a:gd name="connsiteY3" fmla="*/ 780220 h 780220"/>
                <a:gd name="connsiteX4" fmla="*/ 0 w 1725066"/>
                <a:gd name="connsiteY4" fmla="*/ 0 h 780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66" h="780220">
                  <a:moveTo>
                    <a:pt x="0" y="0"/>
                  </a:moveTo>
                  <a:lnTo>
                    <a:pt x="1725066" y="0"/>
                  </a:lnTo>
                  <a:lnTo>
                    <a:pt x="1725066" y="780220"/>
                  </a:lnTo>
                  <a:lnTo>
                    <a:pt x="0" y="780220"/>
                  </a:lnTo>
                  <a:lnTo>
                    <a:pt x="0" y="0"/>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dirty="0" smtClean="0"/>
                <a:t>Schools</a:t>
              </a:r>
              <a:endParaRPr lang="en-IN" sz="2300" kern="1200" dirty="0"/>
            </a:p>
          </p:txBody>
        </p:sp>
        <p:sp>
          <p:nvSpPr>
            <p:cNvPr id="18" name="Rectangle 17"/>
            <p:cNvSpPr/>
            <p:nvPr/>
          </p:nvSpPr>
          <p:spPr>
            <a:xfrm>
              <a:off x="4934545" y="4405046"/>
              <a:ext cx="772417" cy="780220"/>
            </a:xfrm>
            <a:prstGeom prst="rect">
              <a:avLst/>
            </a:prstGeom>
            <a:blipFill>
              <a:blip r:embed="rId5">
                <a:extLst>
                  <a:ext uri="{28A0092B-C50C-407E-A947-70E740481C1C}">
                    <a14:useLocalDpi xmlns:a14="http://schemas.microsoft.com/office/drawing/2010/main" val="0"/>
                  </a:ext>
                </a:extLst>
              </a:blip>
              <a:srcRect/>
              <a:stretch>
                <a:fillRect l="-42000" r="-4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3981896" y="5314002"/>
              <a:ext cx="1725066" cy="780220"/>
            </a:xfrm>
            <a:custGeom>
              <a:avLst/>
              <a:gdLst>
                <a:gd name="connsiteX0" fmla="*/ 0 w 1725066"/>
                <a:gd name="connsiteY0" fmla="*/ 0 h 780220"/>
                <a:gd name="connsiteX1" fmla="*/ 1725066 w 1725066"/>
                <a:gd name="connsiteY1" fmla="*/ 0 h 780220"/>
                <a:gd name="connsiteX2" fmla="*/ 1725066 w 1725066"/>
                <a:gd name="connsiteY2" fmla="*/ 780220 h 780220"/>
                <a:gd name="connsiteX3" fmla="*/ 0 w 1725066"/>
                <a:gd name="connsiteY3" fmla="*/ 780220 h 780220"/>
                <a:gd name="connsiteX4" fmla="*/ 0 w 1725066"/>
                <a:gd name="connsiteY4" fmla="*/ 0 h 780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66" h="780220">
                  <a:moveTo>
                    <a:pt x="0" y="0"/>
                  </a:moveTo>
                  <a:lnTo>
                    <a:pt x="1725066" y="0"/>
                  </a:lnTo>
                  <a:lnTo>
                    <a:pt x="1725066" y="780220"/>
                  </a:lnTo>
                  <a:lnTo>
                    <a:pt x="0" y="78022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kern="1200" smtClean="0"/>
                <a:t>Public Places</a:t>
              </a:r>
              <a:endParaRPr lang="en-IN" sz="2300" kern="1200"/>
            </a:p>
          </p:txBody>
        </p:sp>
        <p:sp>
          <p:nvSpPr>
            <p:cNvPr id="20" name="Rectangle 19"/>
            <p:cNvSpPr/>
            <p:nvPr/>
          </p:nvSpPr>
          <p:spPr>
            <a:xfrm>
              <a:off x="3132236" y="5314002"/>
              <a:ext cx="772417" cy="780220"/>
            </a:xfrm>
            <a:prstGeom prst="rect">
              <a:avLst/>
            </a:prstGeom>
            <a:blipFill>
              <a:blip r:embed="rId6" cstate="print">
                <a:extLst>
                  <a:ext uri="{28A0092B-C50C-407E-A947-70E740481C1C}">
                    <a14:useLocalDpi xmlns:a14="http://schemas.microsoft.com/office/drawing/2010/main" val="0"/>
                  </a:ext>
                </a:extLst>
              </a:blip>
              <a:srcRect/>
              <a:stretch>
                <a:fillRect t="-14000" b="-1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2" name="Date Placeholder 1"/>
          <p:cNvSpPr>
            <a:spLocks noGrp="1"/>
          </p:cNvSpPr>
          <p:nvPr>
            <p:ph type="dt" sz="half" idx="10"/>
          </p:nvPr>
        </p:nvSpPr>
        <p:spPr/>
        <p:txBody>
          <a:bodyPr/>
          <a:lstStyle/>
          <a:p>
            <a:fld id="{49774C51-24D0-4FCB-B13E-BD557CEC5715}" type="datetime1">
              <a:rPr lang="en-US" smtClean="0"/>
              <a:t>28-Dec-16</a:t>
            </a:fld>
            <a:endParaRPr lang="en-US"/>
          </a:p>
        </p:txBody>
      </p:sp>
      <p:sp>
        <p:nvSpPr>
          <p:cNvPr id="3" name="Footer Placeholder 2"/>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304800"/>
            <a:ext cx="7086600" cy="609600"/>
          </a:xfrm>
        </p:spPr>
        <p:txBody>
          <a:bodyPr>
            <a:normAutofit/>
          </a:bodyPr>
          <a:lstStyle/>
          <a:p>
            <a:pPr algn="ctr"/>
            <a:r>
              <a:rPr lang="en-US" dirty="0" smtClean="0"/>
              <a:t>Products</a:t>
            </a:r>
            <a:endParaRPr lang="en-IN" dirty="0"/>
          </a:p>
        </p:txBody>
      </p:sp>
      <p:sp>
        <p:nvSpPr>
          <p:cNvPr id="2" name="Content Placeholder 1"/>
          <p:cNvSpPr>
            <a:spLocks noGrp="1"/>
          </p:cNvSpPr>
          <p:nvPr>
            <p:ph idx="1"/>
          </p:nvPr>
        </p:nvSpPr>
        <p:spPr>
          <a:noFill/>
        </p:spPr>
        <p:txBody>
          <a:bodyPr/>
          <a:lstStyle/>
          <a:p>
            <a:r>
              <a:rPr lang="en-US" sz="1800" b="1" dirty="0" smtClean="0">
                <a:latin typeface="Verdana" pitchFamily="34" charset="0"/>
                <a:ea typeface="Verdana" pitchFamily="34" charset="0"/>
                <a:cs typeface="Verdana" pitchFamily="34" charset="0"/>
              </a:rPr>
              <a:t>Hardware</a:t>
            </a:r>
          </a:p>
          <a:p>
            <a:pPr lvl="1"/>
            <a:r>
              <a:rPr lang="en-US" sz="1500" dirty="0" err="1" smtClean="0"/>
              <a:t>Salasbury</a:t>
            </a:r>
            <a:r>
              <a:rPr lang="en-US" sz="1500" dirty="0" smtClean="0"/>
              <a:t> PPE</a:t>
            </a:r>
          </a:p>
          <a:p>
            <a:pPr lvl="1"/>
            <a:r>
              <a:rPr lang="en-US" sz="1500" dirty="0" smtClean="0"/>
              <a:t>TopoBridge tablet</a:t>
            </a:r>
          </a:p>
          <a:p>
            <a:pPr lvl="1"/>
            <a:r>
              <a:rPr lang="en-US" sz="1500" dirty="0" smtClean="0"/>
              <a:t>Vainatheya </a:t>
            </a:r>
            <a:r>
              <a:rPr lang="en-US" sz="1500" smtClean="0"/>
              <a:t>vehicle tracker</a:t>
            </a:r>
            <a:endParaRPr lang="en-US" dirty="0"/>
          </a:p>
          <a:p>
            <a:r>
              <a:rPr lang="en-US" sz="1800" b="1" dirty="0" smtClean="0">
                <a:latin typeface="Verdana" pitchFamily="34" charset="0"/>
                <a:ea typeface="Verdana" pitchFamily="34" charset="0"/>
                <a:cs typeface="Verdana" pitchFamily="34" charset="0"/>
              </a:rPr>
              <a:t>Software</a:t>
            </a:r>
          </a:p>
          <a:p>
            <a:pPr lvl="1"/>
            <a:r>
              <a:rPr lang="en-US" sz="1500" dirty="0" smtClean="0"/>
              <a:t>Industrial data collection app</a:t>
            </a:r>
          </a:p>
          <a:p>
            <a:pPr lvl="1"/>
            <a:r>
              <a:rPr lang="en-US" sz="1500" dirty="0" smtClean="0"/>
              <a:t>Plant maintenance app</a:t>
            </a:r>
          </a:p>
          <a:p>
            <a:pPr lvl="1"/>
            <a:r>
              <a:rPr lang="en-US" sz="1500" dirty="0" smtClean="0"/>
              <a:t>PPE app</a:t>
            </a:r>
          </a:p>
          <a:p>
            <a:pPr lvl="1"/>
            <a:r>
              <a:rPr lang="en-US" sz="1500" dirty="0" smtClean="0"/>
              <a:t>Family tracker</a:t>
            </a:r>
          </a:p>
          <a:p>
            <a:pPr lvl="1"/>
            <a:r>
              <a:rPr lang="en-US" sz="1500" dirty="0" smtClean="0"/>
              <a:t>Sales force </a:t>
            </a:r>
            <a:r>
              <a:rPr lang="en-US" sz="1500" dirty="0"/>
              <a:t>t</a:t>
            </a:r>
            <a:r>
              <a:rPr lang="en-US" sz="1500" dirty="0" smtClean="0"/>
              <a:t>racker</a:t>
            </a:r>
          </a:p>
          <a:p>
            <a:pPr lvl="1"/>
            <a:r>
              <a:rPr lang="en-US" sz="1500" dirty="0" smtClean="0"/>
              <a:t>HRMS</a:t>
            </a:r>
          </a:p>
          <a:p>
            <a:pPr lvl="1"/>
            <a:r>
              <a:rPr lang="en-US" sz="1500" dirty="0" smtClean="0"/>
              <a:t>School bus </a:t>
            </a:r>
            <a:r>
              <a:rPr lang="en-US" sz="1500" dirty="0"/>
              <a:t>t</a:t>
            </a:r>
            <a:r>
              <a:rPr lang="en-US" sz="1500" dirty="0" smtClean="0"/>
              <a:t>racking </a:t>
            </a:r>
            <a:r>
              <a:rPr lang="en-US" sz="1500" dirty="0"/>
              <a:t>s</a:t>
            </a:r>
            <a:r>
              <a:rPr lang="en-US" sz="1500" dirty="0" smtClean="0"/>
              <a:t>ystem</a:t>
            </a:r>
          </a:p>
          <a:p>
            <a:pPr lvl="1"/>
            <a:r>
              <a:rPr lang="en-US" sz="1500" dirty="0" smtClean="0"/>
              <a:t>School management system</a:t>
            </a:r>
          </a:p>
          <a:p>
            <a:pPr lvl="1"/>
            <a:r>
              <a:rPr lang="en-US" sz="1500" dirty="0" smtClean="0"/>
              <a:t>TopoBridge (GIS Application)</a:t>
            </a:r>
          </a:p>
          <a:p>
            <a:pPr lvl="1"/>
            <a:endParaRPr lang="en-US" sz="1500" dirty="0" smtClean="0"/>
          </a:p>
          <a:p>
            <a:pPr lvl="1"/>
            <a:endParaRPr lang="en-IN" sz="1500" dirty="0"/>
          </a:p>
        </p:txBody>
      </p:sp>
      <p:sp>
        <p:nvSpPr>
          <p:cNvPr id="3" name="Date Placeholder 2"/>
          <p:cNvSpPr>
            <a:spLocks noGrp="1"/>
          </p:cNvSpPr>
          <p:nvPr>
            <p:ph type="dt" sz="half" idx="10"/>
          </p:nvPr>
        </p:nvSpPr>
        <p:spPr/>
        <p:txBody>
          <a:bodyPr/>
          <a:lstStyle/>
          <a:p>
            <a:fld id="{4D9C5C78-1A71-4C61-BA1C-DAED285AFD39}"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599" y="1371600"/>
            <a:ext cx="2575063" cy="141486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819400"/>
            <a:ext cx="3753852" cy="2286000"/>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495456948"/>
      </p:ext>
    </p:extLst>
  </p:cSld>
  <p:clrMapOvr>
    <a:masterClrMapping/>
  </p:clrMapOvr>
  <p:transition spd="slow">
    <p:wheel spokes="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850" y="1752600"/>
            <a:ext cx="3429000" cy="2743200"/>
          </a:xfrm>
          <a:prstGeom prst="rect">
            <a:avLst/>
          </a:prstGeom>
        </p:spPr>
      </p:pic>
      <p:sp>
        <p:nvSpPr>
          <p:cNvPr id="6" name="Title 5"/>
          <p:cNvSpPr>
            <a:spLocks noGrp="1"/>
          </p:cNvSpPr>
          <p:nvPr>
            <p:ph type="title"/>
          </p:nvPr>
        </p:nvSpPr>
        <p:spPr>
          <a:xfrm>
            <a:off x="1295400" y="381000"/>
            <a:ext cx="7086600" cy="609600"/>
          </a:xfrm>
        </p:spPr>
        <p:txBody>
          <a:bodyPr>
            <a:normAutofit/>
          </a:bodyPr>
          <a:lstStyle/>
          <a:p>
            <a:pPr algn="ctr"/>
            <a:r>
              <a:rPr lang="en-US" dirty="0" smtClean="0"/>
              <a:t>Why VB Engineering</a:t>
            </a:r>
            <a:endParaRPr lang="en-IN" dirty="0"/>
          </a:p>
        </p:txBody>
      </p:sp>
      <p:sp>
        <p:nvSpPr>
          <p:cNvPr id="2" name="Content Placeholder 1"/>
          <p:cNvSpPr>
            <a:spLocks noGrp="1"/>
          </p:cNvSpPr>
          <p:nvPr>
            <p:ph idx="1"/>
          </p:nvPr>
        </p:nvSpPr>
        <p:spPr>
          <a:xfrm>
            <a:off x="685800" y="1371600"/>
            <a:ext cx="8153400" cy="4724400"/>
          </a:xfrm>
          <a:noFill/>
        </p:spPr>
        <p:txBody>
          <a:bodyPr>
            <a:normAutofit fontScale="77500" lnSpcReduction="20000"/>
          </a:bodyPr>
          <a:lstStyle/>
          <a:p>
            <a:r>
              <a:rPr lang="en-US" dirty="0" smtClean="0"/>
              <a:t>Unique experience of multiple domains</a:t>
            </a:r>
          </a:p>
          <a:p>
            <a:pPr marL="0" indent="0">
              <a:buNone/>
            </a:pPr>
            <a:endParaRPr lang="en-US" dirty="0" smtClean="0"/>
          </a:p>
          <a:p>
            <a:r>
              <a:rPr lang="en-US" dirty="0" smtClean="0"/>
              <a:t>Dedicated team for every project.</a:t>
            </a:r>
          </a:p>
          <a:p>
            <a:pPr marL="0" indent="0">
              <a:buNone/>
            </a:pPr>
            <a:endParaRPr lang="en-US" dirty="0" smtClean="0"/>
          </a:p>
          <a:p>
            <a:r>
              <a:rPr lang="en-US" dirty="0" smtClean="0"/>
              <a:t>Always upgrade with technology.</a:t>
            </a:r>
          </a:p>
          <a:p>
            <a:pPr marL="0" indent="0">
              <a:buNone/>
            </a:pPr>
            <a:endParaRPr lang="en-US" dirty="0" smtClean="0"/>
          </a:p>
          <a:p>
            <a:r>
              <a:rPr lang="en-US" dirty="0" smtClean="0"/>
              <a:t>Cost effective solutions as per requirement.</a:t>
            </a:r>
          </a:p>
          <a:p>
            <a:endParaRPr lang="en-US" dirty="0" smtClean="0"/>
          </a:p>
          <a:p>
            <a:r>
              <a:rPr lang="en-US" dirty="0" smtClean="0"/>
              <a:t>End to end services suiting your needs.</a:t>
            </a:r>
          </a:p>
          <a:p>
            <a:endParaRPr lang="en-US" dirty="0" smtClean="0"/>
          </a:p>
          <a:p>
            <a:r>
              <a:rPr lang="en-US" dirty="0" smtClean="0"/>
              <a:t>Customized development.</a:t>
            </a:r>
          </a:p>
          <a:p>
            <a:pPr marL="0" indent="0">
              <a:buNone/>
            </a:pPr>
            <a:endParaRPr lang="en-US" dirty="0" smtClean="0"/>
          </a:p>
          <a:p>
            <a:r>
              <a:rPr lang="en-US" dirty="0" smtClean="0"/>
              <a:t>Quality deliverables.</a:t>
            </a:r>
          </a:p>
          <a:p>
            <a:endParaRPr lang="en-US" dirty="0" smtClean="0"/>
          </a:p>
          <a:p>
            <a:r>
              <a:rPr lang="en-US" dirty="0" smtClean="0"/>
              <a:t>Ethical relationships.</a:t>
            </a:r>
          </a:p>
          <a:p>
            <a:endParaRPr lang="en-US" dirty="0"/>
          </a:p>
          <a:p>
            <a:r>
              <a:rPr lang="en-US" dirty="0" smtClean="0"/>
              <a:t>And finally “True value for your money”</a:t>
            </a:r>
          </a:p>
          <a:p>
            <a:endParaRPr lang="en-US" dirty="0" smtClean="0"/>
          </a:p>
          <a:p>
            <a:endParaRPr lang="en-US" dirty="0" smtClean="0"/>
          </a:p>
          <a:p>
            <a:endParaRPr lang="en-IN" dirty="0"/>
          </a:p>
        </p:txBody>
      </p:sp>
      <p:sp>
        <p:nvSpPr>
          <p:cNvPr id="3" name="Date Placeholder 2"/>
          <p:cNvSpPr>
            <a:spLocks noGrp="1"/>
          </p:cNvSpPr>
          <p:nvPr>
            <p:ph type="dt" sz="half" idx="10"/>
          </p:nvPr>
        </p:nvSpPr>
        <p:spPr/>
        <p:txBody>
          <a:bodyPr/>
          <a:lstStyle/>
          <a:p>
            <a:fld id="{31971071-6932-4E6B-8082-E45F38AA07E5}"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73</a:t>
            </a:fld>
            <a:endParaRPr lang="en-US"/>
          </a:p>
        </p:txBody>
      </p:sp>
    </p:spTree>
    <p:extLst>
      <p:ext uri="{BB962C8B-B14F-4D97-AF65-F5344CB8AC3E}">
        <p14:creationId xmlns:p14="http://schemas.microsoft.com/office/powerpoint/2010/main" val="20925594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274638"/>
            <a:ext cx="7086600" cy="563562"/>
          </a:xfrm>
        </p:spPr>
        <p:txBody>
          <a:bodyPr>
            <a:normAutofit/>
          </a:bodyPr>
          <a:lstStyle/>
          <a:p>
            <a:pPr algn="ctr"/>
            <a:r>
              <a:rPr lang="en-US" dirty="0" smtClean="0"/>
              <a:t>What Clients Say About US</a:t>
            </a:r>
            <a:endParaRPr lang="en-IN" dirty="0"/>
          </a:p>
        </p:txBody>
      </p:sp>
      <p:sp>
        <p:nvSpPr>
          <p:cNvPr id="2" name="Content Placeholder 1"/>
          <p:cNvSpPr>
            <a:spLocks noGrp="1"/>
          </p:cNvSpPr>
          <p:nvPr>
            <p:ph idx="1"/>
          </p:nvPr>
        </p:nvSpPr>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pPr marL="109728" indent="0">
              <a:buNone/>
            </a:pPr>
            <a:r>
              <a:rPr lang="en-US" dirty="0" smtClean="0">
                <a:solidFill>
                  <a:schemeClr val="accent6"/>
                </a:solidFill>
              </a:rPr>
              <a:t>FMC: “</a:t>
            </a:r>
            <a:r>
              <a:rPr lang="en-US" i="1" dirty="0" smtClean="0">
                <a:solidFill>
                  <a:schemeClr val="accent6"/>
                </a:solidFill>
              </a:rPr>
              <a:t>Excellent and remarkable services</a:t>
            </a:r>
            <a:r>
              <a:rPr lang="en-US" dirty="0" smtClean="0">
                <a:solidFill>
                  <a:schemeClr val="accent6"/>
                </a:solidFill>
              </a:rPr>
              <a:t>”</a:t>
            </a:r>
          </a:p>
          <a:p>
            <a:pPr marL="109728" indent="0" algn="r">
              <a:buNone/>
            </a:pPr>
            <a:r>
              <a:rPr lang="en-US" dirty="0" smtClean="0">
                <a:solidFill>
                  <a:schemeClr val="accent6"/>
                </a:solidFill>
              </a:rPr>
              <a:t>Plant Manager</a:t>
            </a:r>
          </a:p>
          <a:p>
            <a:pPr marL="109728" indent="0" algn="r">
              <a:buNone/>
            </a:pPr>
            <a:endParaRPr lang="en-US" dirty="0" smtClean="0">
              <a:solidFill>
                <a:schemeClr val="accent6"/>
              </a:solidFill>
            </a:endParaRPr>
          </a:p>
          <a:p>
            <a:pPr marL="109728" indent="0">
              <a:buNone/>
            </a:pPr>
            <a:endParaRPr lang="en-US" dirty="0">
              <a:solidFill>
                <a:schemeClr val="accent6"/>
              </a:solidFill>
            </a:endParaRPr>
          </a:p>
          <a:p>
            <a:pPr marL="109728" indent="0">
              <a:buNone/>
            </a:pPr>
            <a:r>
              <a:rPr lang="en-US" dirty="0" smtClean="0">
                <a:solidFill>
                  <a:schemeClr val="accent6"/>
                </a:solidFill>
              </a:rPr>
              <a:t>Tech labs: “</a:t>
            </a:r>
            <a:r>
              <a:rPr lang="en-US" i="1" dirty="0" smtClean="0">
                <a:solidFill>
                  <a:schemeClr val="accent6"/>
                </a:solidFill>
              </a:rPr>
              <a:t>Masters of engineering IT</a:t>
            </a:r>
            <a:r>
              <a:rPr lang="en-US" dirty="0" smtClean="0">
                <a:solidFill>
                  <a:schemeClr val="accent6"/>
                </a:solidFill>
              </a:rPr>
              <a:t>”</a:t>
            </a:r>
          </a:p>
          <a:p>
            <a:pPr marL="109728" indent="0" algn="r">
              <a:buNone/>
            </a:pPr>
            <a:r>
              <a:rPr lang="en-US" dirty="0" smtClean="0">
                <a:solidFill>
                  <a:schemeClr val="accent6"/>
                </a:solidFill>
              </a:rPr>
              <a:t>AVP Technical</a:t>
            </a:r>
          </a:p>
          <a:p>
            <a:pPr marL="109728" indent="0" algn="r">
              <a:buNone/>
            </a:pPr>
            <a:endParaRPr lang="en-US" dirty="0" smtClean="0">
              <a:solidFill>
                <a:schemeClr val="accent6"/>
              </a:solidFill>
            </a:endParaRPr>
          </a:p>
          <a:p>
            <a:pPr marL="109728" indent="0">
              <a:buNone/>
            </a:pPr>
            <a:endParaRPr lang="en-US" dirty="0">
              <a:solidFill>
                <a:schemeClr val="accent6"/>
              </a:solidFill>
            </a:endParaRPr>
          </a:p>
          <a:p>
            <a:pPr marL="109728" indent="0">
              <a:buNone/>
            </a:pPr>
            <a:r>
              <a:rPr lang="en-US" dirty="0" err="1" smtClean="0">
                <a:solidFill>
                  <a:schemeClr val="accent6"/>
                </a:solidFill>
              </a:rPr>
              <a:t>Sofreco</a:t>
            </a:r>
            <a:r>
              <a:rPr lang="en-US" dirty="0" smtClean="0">
                <a:solidFill>
                  <a:schemeClr val="accent6"/>
                </a:solidFill>
              </a:rPr>
              <a:t>: </a:t>
            </a:r>
            <a:r>
              <a:rPr lang="en-US" i="1" dirty="0" smtClean="0">
                <a:solidFill>
                  <a:schemeClr val="accent6"/>
                </a:solidFill>
              </a:rPr>
              <a:t>“Committed to delivery and time”</a:t>
            </a:r>
          </a:p>
          <a:p>
            <a:pPr marL="109728" indent="0" algn="r">
              <a:buNone/>
            </a:pPr>
            <a:r>
              <a:rPr lang="en-US" dirty="0" smtClean="0">
                <a:solidFill>
                  <a:schemeClr val="accent6"/>
                </a:solidFill>
              </a:rPr>
              <a:t>Delivery Manager</a:t>
            </a:r>
          </a:p>
          <a:p>
            <a:pPr marL="109728" indent="0">
              <a:buNone/>
            </a:pPr>
            <a:endParaRPr lang="en-US" dirty="0">
              <a:solidFill>
                <a:schemeClr val="accent6"/>
              </a:solidFill>
            </a:endParaRPr>
          </a:p>
          <a:p>
            <a:pPr marL="109728" indent="0" algn="r">
              <a:buNone/>
            </a:pPr>
            <a:r>
              <a:rPr lang="en-US" sz="1700" dirty="0" smtClean="0">
                <a:solidFill>
                  <a:schemeClr val="accent6"/>
                </a:solidFill>
              </a:rPr>
              <a:t>And many more…</a:t>
            </a:r>
          </a:p>
          <a:p>
            <a:pPr marL="109728" indent="0">
              <a:buNone/>
            </a:pPr>
            <a:endParaRPr lang="en-US" dirty="0">
              <a:solidFill>
                <a:schemeClr val="accent6"/>
              </a:solidFill>
            </a:endParaRPr>
          </a:p>
          <a:p>
            <a:pPr marL="109728" indent="0">
              <a:buNone/>
            </a:pPr>
            <a:r>
              <a:rPr lang="en-US" dirty="0" smtClean="0">
                <a:solidFill>
                  <a:schemeClr val="accent6"/>
                </a:solidFill>
              </a:rPr>
              <a:t> </a:t>
            </a:r>
            <a:endParaRPr lang="en-IN" dirty="0">
              <a:solidFill>
                <a:schemeClr val="accent6"/>
              </a:solidFill>
            </a:endParaRPr>
          </a:p>
        </p:txBody>
      </p:sp>
      <p:sp>
        <p:nvSpPr>
          <p:cNvPr id="3" name="Date Placeholder 2"/>
          <p:cNvSpPr>
            <a:spLocks noGrp="1"/>
          </p:cNvSpPr>
          <p:nvPr>
            <p:ph type="dt" sz="half" idx="10"/>
          </p:nvPr>
        </p:nvSpPr>
        <p:spPr/>
        <p:txBody>
          <a:bodyPr/>
          <a:lstStyle/>
          <a:p>
            <a:fld id="{507E3C57-D55A-428E-AC4B-9D125DA01803}"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74</a:t>
            </a:fld>
            <a:endParaRPr lang="en-US"/>
          </a:p>
        </p:txBody>
      </p:sp>
    </p:spTree>
    <p:extLst>
      <p:ext uri="{BB962C8B-B14F-4D97-AF65-F5344CB8AC3E}">
        <p14:creationId xmlns:p14="http://schemas.microsoft.com/office/powerpoint/2010/main" val="237633722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304800"/>
            <a:ext cx="7086600" cy="639762"/>
          </a:xfrm>
        </p:spPr>
        <p:txBody>
          <a:bodyPr>
            <a:normAutofit/>
          </a:bodyPr>
          <a:lstStyle/>
          <a:p>
            <a:pPr algn="ctr"/>
            <a:r>
              <a:rPr lang="en-US" dirty="0" smtClean="0"/>
              <a:t>Client List</a:t>
            </a:r>
            <a:endParaRPr lang="en-IN"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890" y="1377156"/>
            <a:ext cx="2372970" cy="474594"/>
          </a:xfrm>
        </p:spPr>
      </p:pic>
      <p:sp>
        <p:nvSpPr>
          <p:cNvPr id="3" name="Date Placeholder 2"/>
          <p:cNvSpPr>
            <a:spLocks noGrp="1"/>
          </p:cNvSpPr>
          <p:nvPr>
            <p:ph type="dt" sz="half" idx="10"/>
          </p:nvPr>
        </p:nvSpPr>
        <p:spPr/>
        <p:txBody>
          <a:bodyPr/>
          <a:lstStyle/>
          <a:p>
            <a:fld id="{36640D03-5211-48E1-8A24-F58F4D3F9362}"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9080" y="1076166"/>
            <a:ext cx="3457324" cy="119613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272" y="2412380"/>
            <a:ext cx="1704975" cy="60007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15" y="3200400"/>
            <a:ext cx="3009900" cy="67627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6606" y="2257588"/>
            <a:ext cx="1571625" cy="74295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265" y="2257588"/>
            <a:ext cx="2286000" cy="61510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7360" y="1543771"/>
            <a:ext cx="1833220" cy="36664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4673" y="3316347"/>
            <a:ext cx="1670849" cy="1183518"/>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797" y="4140198"/>
            <a:ext cx="1444784" cy="1438363"/>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78289" y="4869468"/>
            <a:ext cx="1330791" cy="1418674"/>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8272" y="4996655"/>
            <a:ext cx="2397251" cy="60960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7152" y="5695950"/>
            <a:ext cx="1162050" cy="711359"/>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75</a:t>
            </a:fld>
            <a:endParaRPr lang="en-US"/>
          </a:p>
        </p:txBody>
      </p:sp>
      <p:pic>
        <p:nvPicPr>
          <p:cNvPr id="19" name="Picture 18"/>
          <p:cNvPicPr>
            <a:picLocks noChangeAspect="1"/>
          </p:cNvPicPr>
          <p:nvPr/>
        </p:nvPicPr>
        <p:blipFill>
          <a:blip r:embed="rId14"/>
          <a:stretch>
            <a:fillRect/>
          </a:stretch>
        </p:blipFill>
        <p:spPr>
          <a:xfrm>
            <a:off x="2343089" y="3897799"/>
            <a:ext cx="1164352" cy="1836555"/>
          </a:xfrm>
          <a:prstGeom prst="rect">
            <a:avLst/>
          </a:prstGeom>
        </p:spPr>
      </p:pic>
      <p:pic>
        <p:nvPicPr>
          <p:cNvPr id="20" name="Picture 19"/>
          <p:cNvPicPr>
            <a:picLocks noChangeAspect="1"/>
          </p:cNvPicPr>
          <p:nvPr/>
        </p:nvPicPr>
        <p:blipFill>
          <a:blip r:embed="rId15"/>
          <a:stretch>
            <a:fillRect/>
          </a:stretch>
        </p:blipFill>
        <p:spPr>
          <a:xfrm>
            <a:off x="3753394" y="3081034"/>
            <a:ext cx="2705100" cy="1600200"/>
          </a:xfrm>
          <a:prstGeom prst="rect">
            <a:avLst/>
          </a:prstGeom>
        </p:spPr>
      </p:pic>
    </p:spTree>
    <p:extLst>
      <p:ext uri="{BB962C8B-B14F-4D97-AF65-F5344CB8AC3E}">
        <p14:creationId xmlns:p14="http://schemas.microsoft.com/office/powerpoint/2010/main" val="31667921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2410" y="1447800"/>
            <a:ext cx="7620000" cy="4309925"/>
          </a:xfrm>
          <a:noFill/>
        </p:spPr>
        <p:txBody>
          <a:bodyPr/>
          <a:lstStyle/>
          <a:p>
            <a:pPr marL="109728" indent="0">
              <a:buNone/>
            </a:pPr>
            <a:r>
              <a:rPr lang="en-US" dirty="0" smtClean="0"/>
              <a:t>Contact Us:</a:t>
            </a:r>
          </a:p>
          <a:p>
            <a:pPr marL="109728" indent="0">
              <a:buNone/>
            </a:pPr>
            <a:r>
              <a:rPr lang="en-US" dirty="0" smtClean="0"/>
              <a:t>                     </a:t>
            </a:r>
          </a:p>
          <a:p>
            <a:pPr marL="109728" indent="0">
              <a:buNone/>
            </a:pPr>
            <a:r>
              <a:rPr lang="en-US" dirty="0"/>
              <a:t> </a:t>
            </a:r>
            <a:r>
              <a:rPr lang="en-US" dirty="0" smtClean="0"/>
              <a:t>                  :maruthi@vbengg.com</a:t>
            </a:r>
          </a:p>
          <a:p>
            <a:pPr marL="109728" indent="0">
              <a:buNone/>
            </a:pPr>
            <a:endParaRPr lang="en-US" dirty="0"/>
          </a:p>
          <a:p>
            <a:pPr marL="109728" indent="0">
              <a:buNone/>
            </a:pPr>
            <a:r>
              <a:rPr lang="en-US" dirty="0" smtClean="0"/>
              <a:t>                   </a:t>
            </a:r>
            <a:endParaRPr lang="en-US" dirty="0"/>
          </a:p>
          <a:p>
            <a:pPr marL="109728" indent="0">
              <a:buNone/>
            </a:pPr>
            <a:r>
              <a:rPr lang="en-US" dirty="0" smtClean="0"/>
              <a:t>		 : 91-40-40064644</a:t>
            </a:r>
          </a:p>
          <a:p>
            <a:pPr marL="109728" indent="0">
              <a:buNone/>
            </a:pPr>
            <a:endParaRPr lang="en-US" dirty="0"/>
          </a:p>
          <a:p>
            <a:pPr marL="109728" indent="0">
              <a:buNone/>
            </a:pPr>
            <a:r>
              <a:rPr lang="en-US" dirty="0" smtClean="0"/>
              <a:t>		</a:t>
            </a:r>
          </a:p>
          <a:p>
            <a:pPr marL="109728" indent="0">
              <a:buNone/>
            </a:pPr>
            <a:r>
              <a:rPr lang="en-US" dirty="0"/>
              <a:t>	</a:t>
            </a:r>
            <a:r>
              <a:rPr lang="en-US" dirty="0" smtClean="0"/>
              <a:t>	</a:t>
            </a:r>
          </a:p>
          <a:p>
            <a:pPr marL="109728" indent="0">
              <a:buNone/>
            </a:pPr>
            <a:endParaRPr lang="en-IN" dirty="0"/>
          </a:p>
        </p:txBody>
      </p:sp>
      <p:sp>
        <p:nvSpPr>
          <p:cNvPr id="3" name="Date Placeholder 2"/>
          <p:cNvSpPr>
            <a:spLocks noGrp="1"/>
          </p:cNvSpPr>
          <p:nvPr>
            <p:ph type="dt" sz="half" idx="10"/>
          </p:nvPr>
        </p:nvSpPr>
        <p:spPr/>
        <p:txBody>
          <a:bodyPr/>
          <a:lstStyle/>
          <a:p>
            <a:fld id="{75F92492-B51A-47E2-A59C-C66DB6E13581}"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567" y="1848410"/>
            <a:ext cx="1828800" cy="9144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567" y="3263066"/>
            <a:ext cx="1412201" cy="921001"/>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76</a:t>
            </a:fld>
            <a:endParaRPr lang="en-US"/>
          </a:p>
        </p:txBody>
      </p:sp>
    </p:spTree>
    <p:extLst>
      <p:ext uri="{BB962C8B-B14F-4D97-AF65-F5344CB8AC3E}">
        <p14:creationId xmlns:p14="http://schemas.microsoft.com/office/powerpoint/2010/main" val="7432003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274638"/>
            <a:ext cx="7010400" cy="582969"/>
          </a:xfrm>
        </p:spPr>
        <p:txBody>
          <a:bodyPr>
            <a:normAutofit/>
          </a:bodyPr>
          <a:lstStyle/>
          <a:p>
            <a:pPr algn="ctr"/>
            <a:r>
              <a:rPr lang="en-US" dirty="0" smtClean="0"/>
              <a:t>Conclusions</a:t>
            </a:r>
            <a:endParaRPr lang="en-US" dirty="0"/>
          </a:p>
        </p:txBody>
      </p:sp>
      <p:sp>
        <p:nvSpPr>
          <p:cNvPr id="2" name="Content Placeholder 1"/>
          <p:cNvSpPr>
            <a:spLocks noGrp="1"/>
          </p:cNvSpPr>
          <p:nvPr>
            <p:ph idx="1"/>
          </p:nvPr>
        </p:nvSpPr>
        <p:spPr>
          <a:xfrm>
            <a:off x="457200" y="1524000"/>
            <a:ext cx="8534400" cy="4800600"/>
          </a:xfrm>
        </p:spPr>
        <p:txBody>
          <a:bodyPr>
            <a:normAutofit fontScale="25000" lnSpcReduction="20000"/>
          </a:bodyPr>
          <a:lstStyle/>
          <a:p>
            <a:pPr>
              <a:buNone/>
            </a:pPr>
            <a:r>
              <a:rPr lang="en-US" sz="8000" dirty="0" smtClean="0"/>
              <a:t>    With the increased emphasis on safety in the workplace, companies are required to perform an Arc Flash Hazard analysis as per NFPA 70E and IEEE1584.</a:t>
            </a:r>
          </a:p>
          <a:p>
            <a:pPr>
              <a:buNone/>
            </a:pPr>
            <a:endParaRPr lang="en-US" sz="8000" dirty="0" smtClean="0"/>
          </a:p>
          <a:p>
            <a:pPr>
              <a:buNone/>
            </a:pPr>
            <a:r>
              <a:rPr lang="en-US" sz="8000" dirty="0" smtClean="0"/>
              <a:t>    Selection of appropriate PPE, increasing the working distance  and modifying the work methods is the simple way to reduce </a:t>
            </a:r>
          </a:p>
          <a:p>
            <a:pPr>
              <a:buNone/>
            </a:pPr>
            <a:r>
              <a:rPr lang="en-US" sz="8000" dirty="0" smtClean="0"/>
              <a:t>    arc flash hazards.</a:t>
            </a:r>
          </a:p>
          <a:p>
            <a:pPr>
              <a:buNone/>
            </a:pPr>
            <a:endParaRPr lang="en-US" sz="8000" dirty="0" smtClean="0"/>
          </a:p>
          <a:p>
            <a:pPr>
              <a:buNone/>
            </a:pPr>
            <a:r>
              <a:rPr lang="en-US" sz="8000" dirty="0" smtClean="0"/>
              <a:t>    Effective way to reduce an Incident Energy in an existing </a:t>
            </a:r>
          </a:p>
          <a:p>
            <a:pPr>
              <a:buNone/>
            </a:pPr>
            <a:r>
              <a:rPr lang="en-US" sz="8000" dirty="0" smtClean="0"/>
              <a:t>    electric system is to review and modify over current</a:t>
            </a:r>
          </a:p>
          <a:p>
            <a:pPr>
              <a:buNone/>
            </a:pPr>
            <a:r>
              <a:rPr lang="en-US" sz="8000" dirty="0" smtClean="0"/>
              <a:t>    protection settings by –</a:t>
            </a:r>
          </a:p>
          <a:p>
            <a:pPr>
              <a:buNone/>
            </a:pPr>
            <a:endParaRPr lang="en-US" sz="8000" dirty="0" smtClean="0"/>
          </a:p>
          <a:p>
            <a:pPr>
              <a:buNone/>
            </a:pPr>
            <a:r>
              <a:rPr lang="en-US" sz="8000" dirty="0" smtClean="0"/>
              <a:t>                         A] Reducing available fault current</a:t>
            </a:r>
          </a:p>
          <a:p>
            <a:pPr>
              <a:buNone/>
            </a:pPr>
            <a:r>
              <a:rPr lang="en-US" sz="8000" dirty="0" smtClean="0"/>
              <a:t>	                      B] Reducing the Clearing time</a:t>
            </a:r>
          </a:p>
          <a:p>
            <a:pPr>
              <a:buNone/>
            </a:pPr>
            <a:endParaRPr lang="en-US" sz="2400" dirty="0" smtClean="0"/>
          </a:p>
          <a:p>
            <a:pPr>
              <a:buNone/>
            </a:pPr>
            <a:endParaRPr lang="en-US" sz="2400" dirty="0" smtClean="0"/>
          </a:p>
          <a:p>
            <a:pPr>
              <a:buNone/>
            </a:pPr>
            <a:r>
              <a:rPr lang="en-US" sz="2400" dirty="0" smtClean="0"/>
              <a:t> </a:t>
            </a:r>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r>
              <a:rPr lang="en-US" dirty="0" smtClean="0"/>
              <a:t>  </a:t>
            </a:r>
            <a:endParaRPr lang="en-US" dirty="0"/>
          </a:p>
        </p:txBody>
      </p:sp>
      <p:sp>
        <p:nvSpPr>
          <p:cNvPr id="3" name="Date Placeholder 2"/>
          <p:cNvSpPr>
            <a:spLocks noGrp="1"/>
          </p:cNvSpPr>
          <p:nvPr>
            <p:ph type="dt" sz="half" idx="10"/>
          </p:nvPr>
        </p:nvSpPr>
        <p:spPr/>
        <p:txBody>
          <a:bodyPr/>
          <a:lstStyle/>
          <a:p>
            <a:fld id="{3CC4B40A-D21D-4874-9C10-60EEFE94D13E}" type="datetime1">
              <a:rPr lang="en-US" smtClean="0"/>
              <a:t>28-Dec-16</a:t>
            </a:fld>
            <a:endParaRPr lang="en-US" dirty="0"/>
          </a:p>
        </p:txBody>
      </p:sp>
      <p:sp>
        <p:nvSpPr>
          <p:cNvPr id="4" name="Footer Placeholder 3"/>
          <p:cNvSpPr>
            <a:spLocks noGrp="1"/>
          </p:cNvSpPr>
          <p:nvPr>
            <p:ph type="ftr" sz="quarter" idx="11"/>
          </p:nvPr>
        </p:nvSpPr>
        <p:spPr/>
        <p:txBody>
          <a:bodyPr/>
          <a:lstStyle/>
          <a:p>
            <a:r>
              <a:rPr lang="en-US" smtClean="0"/>
              <a:t>www.vbengg.com</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95400" y="274638"/>
            <a:ext cx="7086600" cy="582969"/>
          </a:xfrm>
        </p:spPr>
        <p:txBody>
          <a:bodyPr>
            <a:normAutofit/>
          </a:bodyPr>
          <a:lstStyle/>
          <a:p>
            <a:pPr algn="ctr"/>
            <a:r>
              <a:rPr lang="en-US" dirty="0" smtClean="0"/>
              <a:t>References</a:t>
            </a:r>
            <a:endParaRPr lang="en-US" dirty="0"/>
          </a:p>
        </p:txBody>
      </p:sp>
      <p:sp>
        <p:nvSpPr>
          <p:cNvPr id="2" name="Content Placeholder 1"/>
          <p:cNvSpPr>
            <a:spLocks noGrp="1"/>
          </p:cNvSpPr>
          <p:nvPr>
            <p:ph idx="1"/>
          </p:nvPr>
        </p:nvSpPr>
        <p:spPr>
          <a:xfrm>
            <a:off x="685800" y="1295400"/>
            <a:ext cx="8001000" cy="4876799"/>
          </a:xfrm>
        </p:spPr>
        <p:txBody>
          <a:bodyPr>
            <a:normAutofit fontScale="77500" lnSpcReduction="20000"/>
          </a:bodyPr>
          <a:lstStyle/>
          <a:p>
            <a:r>
              <a:rPr lang="en-US" sz="2000" dirty="0" smtClean="0">
                <a:latin typeface="Arial" panose="020B0604020202020204" pitchFamily="34" charset="0"/>
              </a:rPr>
              <a:t>IEEE Guide for Performing Arc-Flash Hazard Calculations, IEEE 1584-2002.</a:t>
            </a:r>
          </a:p>
          <a:p>
            <a:pPr>
              <a:buNone/>
            </a:pPr>
            <a:endParaRPr lang="en-US" sz="2000" dirty="0" smtClean="0">
              <a:latin typeface="Arial" panose="020B0604020202020204" pitchFamily="34" charset="0"/>
            </a:endParaRPr>
          </a:p>
          <a:p>
            <a:r>
              <a:rPr lang="en-US" sz="2000" dirty="0" smtClean="0">
                <a:latin typeface="Arial" panose="020B0604020202020204" pitchFamily="34" charset="0"/>
              </a:rPr>
              <a:t>IEEE Recommended Practice for Protection and Coordination,</a:t>
            </a:r>
          </a:p>
          <a:p>
            <a:pPr>
              <a:buNone/>
            </a:pPr>
            <a:r>
              <a:rPr lang="en-US" sz="2000" dirty="0" smtClean="0">
                <a:latin typeface="Arial" panose="020B0604020202020204" pitchFamily="34" charset="0"/>
              </a:rPr>
              <a:t>    IEEE 242-2001 (IEEE Buff Book).</a:t>
            </a:r>
          </a:p>
          <a:p>
            <a:pPr>
              <a:buNone/>
            </a:pPr>
            <a:endParaRPr lang="en-US" sz="2000" dirty="0" smtClean="0">
              <a:latin typeface="Arial" panose="020B0604020202020204" pitchFamily="34" charset="0"/>
            </a:endParaRPr>
          </a:p>
          <a:p>
            <a:r>
              <a:rPr lang="en-US" sz="2000" dirty="0" smtClean="0">
                <a:latin typeface="Arial" panose="020B0604020202020204" pitchFamily="34" charset="0"/>
              </a:rPr>
              <a:t>H.W. Tinsley III and M. Hodder, “A practical approach to arc flash hazard analysis and reduction” in Proc. IEEE IAS Pulp and Paper Ind. Com. 2004.</a:t>
            </a:r>
          </a:p>
          <a:p>
            <a:pPr>
              <a:buNone/>
            </a:pPr>
            <a:r>
              <a:rPr lang="en-US" sz="2000" dirty="0" smtClean="0">
                <a:latin typeface="Arial" panose="020B0604020202020204" pitchFamily="34" charset="0"/>
              </a:rPr>
              <a:t> </a:t>
            </a:r>
          </a:p>
          <a:p>
            <a:r>
              <a:rPr lang="en-US" sz="2000" dirty="0" smtClean="0">
                <a:latin typeface="Arial" panose="020B0604020202020204" pitchFamily="34" charset="0"/>
              </a:rPr>
              <a:t>Robert A. Wilson, “Arc flash hazard Analysis and Mitigation”  in Western Protective Relay Conference Spokane, 2004</a:t>
            </a:r>
          </a:p>
          <a:p>
            <a:pPr>
              <a:buNone/>
            </a:pPr>
            <a:endParaRPr lang="en-US" sz="2000" dirty="0" smtClean="0">
              <a:latin typeface="Arial" panose="020B0604020202020204" pitchFamily="34" charset="0"/>
            </a:endParaRPr>
          </a:p>
          <a:p>
            <a:r>
              <a:rPr lang="en-US" sz="2000" dirty="0" smtClean="0">
                <a:latin typeface="Arial" panose="020B0604020202020204" pitchFamily="34" charset="0"/>
              </a:rPr>
              <a:t>J. C. Das, “Design Aspects industrial Distribution Systems to limit Arc Flash Hazard” IEEE Ind. Appl. Nov 2005. </a:t>
            </a:r>
          </a:p>
          <a:p>
            <a:endParaRPr lang="en-US" sz="2000" dirty="0" smtClean="0">
              <a:latin typeface="Arial" panose="020B0604020202020204" pitchFamily="34" charset="0"/>
            </a:endParaRPr>
          </a:p>
          <a:p>
            <a:pPr>
              <a:buNone/>
            </a:pPr>
            <a:endParaRPr lang="en-US" sz="2000" dirty="0" smtClean="0">
              <a:latin typeface="Arial" panose="020B0604020202020204" pitchFamily="34" charset="0"/>
            </a:endParaRPr>
          </a:p>
          <a:p>
            <a:r>
              <a:rPr lang="en-US" sz="2000" dirty="0" smtClean="0">
                <a:latin typeface="Arial" panose="020B0604020202020204" pitchFamily="34" charset="0"/>
              </a:rPr>
              <a:t>NFPA 70-2002. National Electrical Code &amp; Electrical Safety</a:t>
            </a:r>
          </a:p>
          <a:p>
            <a:pPr>
              <a:buNone/>
            </a:pPr>
            <a:r>
              <a:rPr lang="en-US" sz="2000" dirty="0" smtClean="0">
                <a:latin typeface="Arial" panose="020B0604020202020204" pitchFamily="34" charset="0"/>
              </a:rPr>
              <a:t>    Requirements for Employee Workplaces, NFPA 70E-2004.</a:t>
            </a:r>
          </a:p>
          <a:p>
            <a:pPr>
              <a:buNone/>
            </a:pPr>
            <a:endParaRPr lang="en-US" sz="2000" dirty="0" smtClean="0">
              <a:latin typeface="Arial" panose="020B0604020202020204" pitchFamily="34" charset="0"/>
            </a:endParaRPr>
          </a:p>
          <a:p>
            <a:pPr>
              <a:buNone/>
            </a:pPr>
            <a:r>
              <a:rPr lang="en-US" sz="2000" dirty="0" smtClean="0">
                <a:latin typeface="Arial" panose="020B0604020202020204" pitchFamily="34" charset="0"/>
              </a:rPr>
              <a:t> </a:t>
            </a:r>
          </a:p>
          <a:p>
            <a:pPr>
              <a:buNone/>
            </a:pPr>
            <a:endParaRPr lang="en-US" sz="2000" dirty="0" smtClean="0">
              <a:latin typeface="Arial" panose="020B0604020202020204" pitchFamily="34" charset="0"/>
            </a:endParaRPr>
          </a:p>
          <a:p>
            <a:endParaRPr lang="en-US" sz="2000" dirty="0" smtClean="0">
              <a:latin typeface="Arial" panose="020B0604020202020204" pitchFamily="34" charset="0"/>
            </a:endParaRPr>
          </a:p>
          <a:p>
            <a:endParaRPr lang="en-US" dirty="0"/>
          </a:p>
        </p:txBody>
      </p:sp>
      <p:sp>
        <p:nvSpPr>
          <p:cNvPr id="3" name="Date Placeholder 2"/>
          <p:cNvSpPr>
            <a:spLocks noGrp="1"/>
          </p:cNvSpPr>
          <p:nvPr>
            <p:ph type="dt" sz="half" idx="10"/>
          </p:nvPr>
        </p:nvSpPr>
        <p:spPr/>
        <p:txBody>
          <a:bodyPr/>
          <a:lstStyle/>
          <a:p>
            <a:fld id="{D92CE038-CADE-4BDE-8A5E-2FF6B73FDE39}"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IN"/>
          </a:p>
        </p:txBody>
      </p:sp>
      <p:sp>
        <p:nvSpPr>
          <p:cNvPr id="3" name="Date Placeholder 2"/>
          <p:cNvSpPr>
            <a:spLocks noGrp="1"/>
          </p:cNvSpPr>
          <p:nvPr>
            <p:ph type="dt" sz="half" idx="10"/>
          </p:nvPr>
        </p:nvSpPr>
        <p:spPr/>
        <p:txBody>
          <a:bodyPr/>
          <a:lstStyle/>
          <a:p>
            <a:fld id="{8CDC15F2-FCDB-47A3-8723-78ABB391BD68}" type="datetime1">
              <a:rPr lang="en-US" smtClean="0"/>
              <a:t>28-Dec-16</a:t>
            </a:fld>
            <a:endParaRPr lang="en-US"/>
          </a:p>
        </p:txBody>
      </p:sp>
      <p:sp>
        <p:nvSpPr>
          <p:cNvPr id="4" name="Footer Placeholder 3"/>
          <p:cNvSpPr>
            <a:spLocks noGrp="1"/>
          </p:cNvSpPr>
          <p:nvPr>
            <p:ph type="ftr" sz="quarter" idx="11"/>
          </p:nvPr>
        </p:nvSpPr>
        <p:spPr/>
        <p:txBody>
          <a:bodyPr/>
          <a:lstStyle/>
          <a:p>
            <a:r>
              <a:rPr lang="en-US" smtClean="0"/>
              <a:t>www.vbengg.com</a:t>
            </a:r>
            <a:endParaRPr lang="en-US"/>
          </a:p>
        </p:txBody>
      </p:sp>
      <p:sp>
        <p:nvSpPr>
          <p:cNvPr id="8" name="Rectangle 7"/>
          <p:cNvSpPr/>
          <p:nvPr/>
        </p:nvSpPr>
        <p:spPr>
          <a:xfrm>
            <a:off x="0" y="0"/>
            <a:ext cx="9144000" cy="6858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IN"/>
          </a:p>
        </p:txBody>
      </p:sp>
      <p:sp>
        <p:nvSpPr>
          <p:cNvPr id="9" name="Oval 8"/>
          <p:cNvSpPr/>
          <p:nvPr/>
        </p:nvSpPr>
        <p:spPr>
          <a:xfrm>
            <a:off x="1524000" y="906517"/>
            <a:ext cx="6096000" cy="56388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IN" dirty="0"/>
          </a:p>
        </p:txBody>
      </p:sp>
      <p:sp>
        <p:nvSpPr>
          <p:cNvPr id="2" name="Rectangle 1"/>
          <p:cNvSpPr/>
          <p:nvPr/>
        </p:nvSpPr>
        <p:spPr>
          <a:xfrm>
            <a:off x="2019300" y="2163817"/>
            <a:ext cx="5105400" cy="3124200"/>
          </a:xfrm>
          <a:prstGeom prst="rect">
            <a:avLst/>
          </a:prstGeom>
          <a:noFill/>
        </p:spPr>
        <p:txBody>
          <a:bodyPr wrap="none" lIns="91440" tIns="45720" rIns="91440" bIns="45720">
            <a:prstTxWarp prst="textFadeLeft">
              <a:avLst/>
            </a:prstTxWarp>
            <a:spAutoFit/>
            <a:scene3d>
              <a:camera prst="isometricOffAxis2Left"/>
              <a:lightRig rig="flat" dir="tl"/>
            </a:scene3d>
            <a:sp3d extrusionH="57150" contourW="19050" prstMaterial="clear">
              <a:bevelT w="50800" h="50800" prst="divot"/>
              <a:contourClr>
                <a:schemeClr val="accent5">
                  <a:tint val="70000"/>
                  <a:satMod val="180000"/>
                  <a:alpha val="70000"/>
                </a:schemeClr>
              </a:contourClr>
            </a:sp3d>
          </a:bodyPr>
          <a:lstStyle/>
          <a:p>
            <a:pPr algn="ctr"/>
            <a:r>
              <a:rPr lang="en-US" sz="5400" b="1" cap="none" spc="0" dirty="0" smtClean="0">
                <a:ln/>
                <a:solidFill>
                  <a:schemeClr val="accent5">
                    <a:tint val="50000"/>
                    <a:satMod val="180000"/>
                  </a:schemeClr>
                </a:solidFill>
                <a:effectLst>
                  <a:glow rad="228600">
                    <a:schemeClr val="accent1">
                      <a:satMod val="175000"/>
                      <a:alpha val="40000"/>
                    </a:schemeClr>
                  </a:glow>
                </a:effectLst>
              </a:rPr>
              <a:t>Thank</a:t>
            </a:r>
            <a:r>
              <a:rPr lang="en-US" sz="5400" b="1" cap="none" spc="0" dirty="0" smtClean="0">
                <a:ln/>
                <a:solidFill>
                  <a:schemeClr val="accent5">
                    <a:tint val="50000"/>
                    <a:satMod val="180000"/>
                  </a:schemeClr>
                </a:solidFill>
                <a:effectLst/>
              </a:rPr>
              <a:t> You</a:t>
            </a:r>
            <a:endParaRPr lang="en-IN" sz="5400" b="1" cap="none" spc="0" dirty="0">
              <a:ln/>
              <a:solidFill>
                <a:schemeClr val="accent5">
                  <a:tint val="50000"/>
                  <a:satMod val="180000"/>
                </a:schemeClr>
              </a:solidFill>
              <a:effectLst/>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79</a:t>
            </a:fld>
            <a:endParaRPr lang="en-US"/>
          </a:p>
        </p:txBody>
      </p:sp>
    </p:spTree>
    <p:extLst>
      <p:ext uri="{BB962C8B-B14F-4D97-AF65-F5344CB8AC3E}">
        <p14:creationId xmlns:p14="http://schemas.microsoft.com/office/powerpoint/2010/main" val="35206061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6450" y="10602"/>
            <a:ext cx="6305550" cy="1723549"/>
          </a:xfrm>
          <a:prstGeom prst="rect">
            <a:avLst/>
          </a:prstGeom>
          <a:noFill/>
        </p:spPr>
        <p:txBody>
          <a:bodyPr wrap="square" rtlCol="0">
            <a:spAutoFit/>
          </a:bodyPr>
          <a:lstStyle/>
          <a:p>
            <a:endParaRPr lang="en-US" dirty="0" smtClean="0">
              <a:latin typeface="Times New Roman" pitchFamily="18" charset="0"/>
              <a:cs typeface="Times New Roman" pitchFamily="18" charset="0"/>
            </a:endParaRPr>
          </a:p>
          <a:p>
            <a:pPr algn="ctr"/>
            <a:r>
              <a:rPr lang="en-US" sz="2200" dirty="0">
                <a:ea typeface="Verdana" pitchFamily="34" charset="0"/>
                <a:cs typeface="Verdana" pitchFamily="34" charset="0"/>
              </a:rPr>
              <a:t>An arc flash is a type of electrical explosion that results from a low impedance connection to ground or another voltage.</a:t>
            </a:r>
          </a:p>
          <a:p>
            <a:endParaRPr lang="en-US" sz="2200" dirty="0">
              <a:ea typeface="Verdana" pitchFamily="34" charset="0"/>
              <a:cs typeface="Verdana" pitchFamily="34" charset="0"/>
            </a:endParaRPr>
          </a:p>
        </p:txBody>
      </p:sp>
      <p:grpSp>
        <p:nvGrpSpPr>
          <p:cNvPr id="3" name="Group 19"/>
          <p:cNvGrpSpPr>
            <a:grpSpLocks/>
          </p:cNvGrpSpPr>
          <p:nvPr/>
        </p:nvGrpSpPr>
        <p:grpSpPr bwMode="auto">
          <a:xfrm>
            <a:off x="1981200" y="2438400"/>
            <a:ext cx="1335088" cy="2862263"/>
            <a:chOff x="1392" y="1216"/>
            <a:chExt cx="841" cy="3108"/>
          </a:xfrm>
        </p:grpSpPr>
        <p:sp>
          <p:nvSpPr>
            <p:cNvPr id="4" name="Text Box 4"/>
            <p:cNvSpPr txBox="1">
              <a:spLocks noChangeArrowheads="1"/>
            </p:cNvSpPr>
            <p:nvPr/>
          </p:nvSpPr>
          <p:spPr bwMode="auto">
            <a:xfrm>
              <a:off x="1392" y="3828"/>
              <a:ext cx="265" cy="496"/>
            </a:xfrm>
            <a:prstGeom prst="rect">
              <a:avLst/>
            </a:prstGeom>
            <a:noFill/>
            <a:ln w="9525">
              <a:noFill/>
              <a:miter lim="800000"/>
              <a:headEnd/>
              <a:tailEnd/>
            </a:ln>
          </p:spPr>
          <p:txBody>
            <a:bodyPr wrap="none">
              <a:spAutoFit/>
            </a:bodyPr>
            <a:lstStyle/>
            <a:p>
              <a:pPr eaLnBrk="0" hangingPunct="0">
                <a:spcBef>
                  <a:spcPct val="20000"/>
                </a:spcBef>
              </a:pPr>
              <a:r>
                <a:rPr lang="en-US" sz="2400" b="0" i="0">
                  <a:latin typeface="Arial Black" pitchFamily="34" charset="0"/>
                </a:rPr>
                <a:t>A</a:t>
              </a:r>
            </a:p>
          </p:txBody>
        </p:sp>
        <p:sp>
          <p:nvSpPr>
            <p:cNvPr id="5" name="Text Box 5"/>
            <p:cNvSpPr txBox="1">
              <a:spLocks noChangeArrowheads="1"/>
            </p:cNvSpPr>
            <p:nvPr/>
          </p:nvSpPr>
          <p:spPr bwMode="auto">
            <a:xfrm>
              <a:off x="1968" y="3827"/>
              <a:ext cx="265" cy="497"/>
            </a:xfrm>
            <a:prstGeom prst="rect">
              <a:avLst/>
            </a:prstGeom>
            <a:noFill/>
            <a:ln w="9525">
              <a:noFill/>
              <a:miter lim="800000"/>
              <a:headEnd/>
              <a:tailEnd/>
            </a:ln>
          </p:spPr>
          <p:txBody>
            <a:bodyPr wrap="none">
              <a:spAutoFit/>
            </a:bodyPr>
            <a:lstStyle/>
            <a:p>
              <a:pPr eaLnBrk="0" hangingPunct="0">
                <a:spcBef>
                  <a:spcPct val="20000"/>
                </a:spcBef>
              </a:pPr>
              <a:r>
                <a:rPr lang="en-US" sz="2400" b="0" i="0">
                  <a:latin typeface="Arial Black" pitchFamily="34" charset="0"/>
                </a:rPr>
                <a:t>B</a:t>
              </a:r>
            </a:p>
          </p:txBody>
        </p:sp>
        <p:sp>
          <p:nvSpPr>
            <p:cNvPr id="6" name="AutoShape 7"/>
            <p:cNvSpPr>
              <a:spLocks noChangeArrowheads="1"/>
            </p:cNvSpPr>
            <p:nvPr/>
          </p:nvSpPr>
          <p:spPr bwMode="auto">
            <a:xfrm>
              <a:off x="1392" y="1216"/>
              <a:ext cx="216" cy="2480"/>
            </a:xfrm>
            <a:prstGeom prst="can">
              <a:avLst>
                <a:gd name="adj" fmla="val 77606"/>
              </a:avLst>
            </a:prstGeom>
            <a:solidFill>
              <a:srgbClr val="FF6600"/>
            </a:solidFill>
            <a:ln w="9525">
              <a:solidFill>
                <a:schemeClr val="tx1"/>
              </a:solidFill>
              <a:round/>
              <a:headEnd/>
              <a:tailEnd/>
            </a:ln>
          </p:spPr>
          <p:txBody>
            <a:bodyPr wrap="none" anchor="ctr"/>
            <a:lstStyle/>
            <a:p>
              <a:endParaRPr lang="en-US"/>
            </a:p>
          </p:txBody>
        </p:sp>
        <p:sp>
          <p:nvSpPr>
            <p:cNvPr id="7" name="AutoShape 8"/>
            <p:cNvSpPr>
              <a:spLocks noChangeArrowheads="1"/>
            </p:cNvSpPr>
            <p:nvPr/>
          </p:nvSpPr>
          <p:spPr bwMode="auto">
            <a:xfrm>
              <a:off x="1992" y="1216"/>
              <a:ext cx="216" cy="2480"/>
            </a:xfrm>
            <a:prstGeom prst="can">
              <a:avLst>
                <a:gd name="adj" fmla="val 77606"/>
              </a:avLst>
            </a:prstGeom>
            <a:solidFill>
              <a:srgbClr val="FF6600"/>
            </a:solidFill>
            <a:ln w="9525">
              <a:solidFill>
                <a:schemeClr val="tx1"/>
              </a:solidFill>
              <a:round/>
              <a:headEnd/>
              <a:tailEnd/>
            </a:ln>
          </p:spPr>
          <p:txBody>
            <a:bodyPr wrap="none" anchor="ctr"/>
            <a:lstStyle/>
            <a:p>
              <a:endParaRPr lang="en-US"/>
            </a:p>
          </p:txBody>
        </p:sp>
        <p:sp>
          <p:nvSpPr>
            <p:cNvPr id="8" name="Rectangle 9"/>
            <p:cNvSpPr>
              <a:spLocks noChangeArrowheads="1"/>
            </p:cNvSpPr>
            <p:nvPr/>
          </p:nvSpPr>
          <p:spPr bwMode="auto">
            <a:xfrm>
              <a:off x="1496" y="1800"/>
              <a:ext cx="600" cy="136"/>
            </a:xfrm>
            <a:prstGeom prst="rect">
              <a:avLst/>
            </a:prstGeom>
            <a:solidFill>
              <a:srgbClr val="FF6600"/>
            </a:solidFill>
            <a:ln w="9525">
              <a:solidFill>
                <a:schemeClr val="tx1"/>
              </a:solidFill>
              <a:miter lim="800000"/>
              <a:headEnd/>
              <a:tailEnd/>
            </a:ln>
          </p:spPr>
          <p:txBody>
            <a:bodyPr wrap="none" anchor="ctr"/>
            <a:lstStyle/>
            <a:p>
              <a:endParaRPr lang="en-US"/>
            </a:p>
          </p:txBody>
        </p:sp>
      </p:grpSp>
      <p:grpSp>
        <p:nvGrpSpPr>
          <p:cNvPr id="9" name="Group 20"/>
          <p:cNvGrpSpPr>
            <a:grpSpLocks/>
          </p:cNvGrpSpPr>
          <p:nvPr/>
        </p:nvGrpSpPr>
        <p:grpSpPr bwMode="auto">
          <a:xfrm>
            <a:off x="6172200" y="2362200"/>
            <a:ext cx="1335088" cy="2870200"/>
            <a:chOff x="3888" y="1224"/>
            <a:chExt cx="841" cy="3098"/>
          </a:xfrm>
        </p:grpSpPr>
        <p:sp>
          <p:nvSpPr>
            <p:cNvPr id="10" name="Text Box 2"/>
            <p:cNvSpPr txBox="1">
              <a:spLocks noChangeArrowheads="1"/>
            </p:cNvSpPr>
            <p:nvPr/>
          </p:nvSpPr>
          <p:spPr bwMode="auto">
            <a:xfrm>
              <a:off x="3888" y="3828"/>
              <a:ext cx="265" cy="494"/>
            </a:xfrm>
            <a:prstGeom prst="rect">
              <a:avLst/>
            </a:prstGeom>
            <a:noFill/>
            <a:ln w="9525">
              <a:noFill/>
              <a:miter lim="800000"/>
              <a:headEnd/>
              <a:tailEnd/>
            </a:ln>
          </p:spPr>
          <p:txBody>
            <a:bodyPr wrap="none">
              <a:spAutoFit/>
            </a:bodyPr>
            <a:lstStyle/>
            <a:p>
              <a:pPr eaLnBrk="0" hangingPunct="0">
                <a:spcBef>
                  <a:spcPct val="20000"/>
                </a:spcBef>
              </a:pPr>
              <a:r>
                <a:rPr lang="en-US" sz="2400" b="0" i="0">
                  <a:latin typeface="Arial Black" pitchFamily="34" charset="0"/>
                </a:rPr>
                <a:t>A</a:t>
              </a:r>
            </a:p>
          </p:txBody>
        </p:sp>
        <p:sp>
          <p:nvSpPr>
            <p:cNvPr id="11" name="Text Box 3"/>
            <p:cNvSpPr txBox="1">
              <a:spLocks noChangeArrowheads="1"/>
            </p:cNvSpPr>
            <p:nvPr/>
          </p:nvSpPr>
          <p:spPr bwMode="auto">
            <a:xfrm>
              <a:off x="4464" y="3828"/>
              <a:ext cx="265" cy="494"/>
            </a:xfrm>
            <a:prstGeom prst="rect">
              <a:avLst/>
            </a:prstGeom>
            <a:noFill/>
            <a:ln w="9525">
              <a:noFill/>
              <a:miter lim="800000"/>
              <a:headEnd/>
              <a:tailEnd/>
            </a:ln>
          </p:spPr>
          <p:txBody>
            <a:bodyPr wrap="none">
              <a:spAutoFit/>
            </a:bodyPr>
            <a:lstStyle/>
            <a:p>
              <a:pPr eaLnBrk="0" hangingPunct="0">
                <a:spcBef>
                  <a:spcPct val="20000"/>
                </a:spcBef>
              </a:pPr>
              <a:r>
                <a:rPr lang="en-US" sz="2400" b="0" i="0">
                  <a:latin typeface="Arial Black" pitchFamily="34" charset="0"/>
                </a:rPr>
                <a:t>B</a:t>
              </a:r>
            </a:p>
          </p:txBody>
        </p:sp>
        <p:sp>
          <p:nvSpPr>
            <p:cNvPr id="12" name="AutoShape 10"/>
            <p:cNvSpPr>
              <a:spLocks noChangeArrowheads="1"/>
            </p:cNvSpPr>
            <p:nvPr/>
          </p:nvSpPr>
          <p:spPr bwMode="auto">
            <a:xfrm>
              <a:off x="3888" y="1224"/>
              <a:ext cx="216" cy="2480"/>
            </a:xfrm>
            <a:prstGeom prst="can">
              <a:avLst>
                <a:gd name="adj" fmla="val 77606"/>
              </a:avLst>
            </a:prstGeom>
            <a:solidFill>
              <a:srgbClr val="FF6600"/>
            </a:solidFill>
            <a:ln w="9525">
              <a:solidFill>
                <a:schemeClr val="tx1"/>
              </a:solidFill>
              <a:round/>
              <a:headEnd/>
              <a:tailEnd/>
            </a:ln>
          </p:spPr>
          <p:txBody>
            <a:bodyPr wrap="none" anchor="ctr"/>
            <a:lstStyle/>
            <a:p>
              <a:endParaRPr lang="en-US"/>
            </a:p>
          </p:txBody>
        </p:sp>
        <p:sp>
          <p:nvSpPr>
            <p:cNvPr id="13" name="AutoShape 11"/>
            <p:cNvSpPr>
              <a:spLocks noChangeArrowheads="1"/>
            </p:cNvSpPr>
            <p:nvPr/>
          </p:nvSpPr>
          <p:spPr bwMode="auto">
            <a:xfrm>
              <a:off x="4496" y="1224"/>
              <a:ext cx="216" cy="2480"/>
            </a:xfrm>
            <a:prstGeom prst="can">
              <a:avLst>
                <a:gd name="adj" fmla="val 77606"/>
              </a:avLst>
            </a:prstGeom>
            <a:solidFill>
              <a:srgbClr val="FF6600"/>
            </a:solidFill>
            <a:ln w="9525">
              <a:solidFill>
                <a:schemeClr val="tx1"/>
              </a:solidFill>
              <a:round/>
              <a:headEnd/>
              <a:tailEnd/>
            </a:ln>
          </p:spPr>
          <p:txBody>
            <a:bodyPr wrap="none" anchor="ctr"/>
            <a:lstStyle/>
            <a:p>
              <a:endParaRPr lang="en-US"/>
            </a:p>
          </p:txBody>
        </p:sp>
        <p:grpSp>
          <p:nvGrpSpPr>
            <p:cNvPr id="14" name="Group 12"/>
            <p:cNvGrpSpPr>
              <a:grpSpLocks/>
            </p:cNvGrpSpPr>
            <p:nvPr/>
          </p:nvGrpSpPr>
          <p:grpSpPr bwMode="auto">
            <a:xfrm>
              <a:off x="3943" y="1698"/>
              <a:ext cx="688" cy="322"/>
              <a:chOff x="2823" y="1682"/>
              <a:chExt cx="688" cy="322"/>
            </a:xfrm>
          </p:grpSpPr>
          <p:sp>
            <p:nvSpPr>
              <p:cNvPr id="15" name="AutoShape 13"/>
              <p:cNvSpPr>
                <a:spLocks noChangeArrowheads="1"/>
              </p:cNvSpPr>
              <p:nvPr/>
            </p:nvSpPr>
            <p:spPr bwMode="auto">
              <a:xfrm>
                <a:off x="3278" y="1714"/>
                <a:ext cx="233" cy="278"/>
              </a:xfrm>
              <a:prstGeom prst="irregularSeal1">
                <a:avLst/>
              </a:prstGeom>
              <a:solidFill>
                <a:srgbClr val="FFFF99"/>
              </a:solidFill>
              <a:ln w="9525">
                <a:solidFill>
                  <a:schemeClr val="tx1"/>
                </a:solidFill>
                <a:miter lim="800000"/>
                <a:headEnd/>
                <a:tailEnd/>
              </a:ln>
            </p:spPr>
            <p:txBody>
              <a:bodyPr wrap="none" anchor="ctr"/>
              <a:lstStyle/>
              <a:p>
                <a:endParaRPr lang="en-US"/>
              </a:p>
            </p:txBody>
          </p:sp>
          <p:sp>
            <p:nvSpPr>
              <p:cNvPr id="16" name="AutoShape 14"/>
              <p:cNvSpPr>
                <a:spLocks noChangeArrowheads="1"/>
              </p:cNvSpPr>
              <p:nvPr/>
            </p:nvSpPr>
            <p:spPr bwMode="auto">
              <a:xfrm>
                <a:off x="2823" y="1682"/>
                <a:ext cx="233" cy="322"/>
              </a:xfrm>
              <a:prstGeom prst="irregularSeal1">
                <a:avLst/>
              </a:prstGeom>
              <a:solidFill>
                <a:srgbClr val="FFFF99"/>
              </a:solidFill>
              <a:ln w="9525">
                <a:solidFill>
                  <a:schemeClr val="tx1"/>
                </a:solidFill>
                <a:miter lim="800000"/>
                <a:headEnd/>
                <a:tailEnd/>
              </a:ln>
            </p:spPr>
            <p:txBody>
              <a:bodyPr wrap="none" anchor="ctr"/>
              <a:lstStyle/>
              <a:p>
                <a:endParaRPr lang="en-US"/>
              </a:p>
            </p:txBody>
          </p:sp>
          <p:sp>
            <p:nvSpPr>
              <p:cNvPr id="17" name="AutoShape 15"/>
              <p:cNvSpPr>
                <a:spLocks noChangeArrowheads="1"/>
              </p:cNvSpPr>
              <p:nvPr/>
            </p:nvSpPr>
            <p:spPr bwMode="auto">
              <a:xfrm rot="-1642207">
                <a:off x="2933" y="1715"/>
                <a:ext cx="478" cy="244"/>
              </a:xfrm>
              <a:prstGeom prst="lightningBolt">
                <a:avLst/>
              </a:prstGeom>
              <a:solidFill>
                <a:srgbClr val="FF3300"/>
              </a:solidFill>
              <a:ln w="9525">
                <a:solidFill>
                  <a:srgbClr val="FF3300"/>
                </a:solidFill>
                <a:miter lim="800000"/>
                <a:headEnd/>
                <a:tailEnd/>
              </a:ln>
            </p:spPr>
            <p:txBody>
              <a:bodyPr wrap="none" anchor="ctr"/>
              <a:lstStyle/>
              <a:p>
                <a:endParaRPr lang="en-US"/>
              </a:p>
            </p:txBody>
          </p:sp>
        </p:grpSp>
      </p:grpSp>
      <p:sp>
        <p:nvSpPr>
          <p:cNvPr id="18" name="TextBox 17"/>
          <p:cNvSpPr txBox="1"/>
          <p:nvPr/>
        </p:nvSpPr>
        <p:spPr>
          <a:xfrm>
            <a:off x="304800" y="1600200"/>
            <a:ext cx="8839200" cy="369332"/>
          </a:xfrm>
          <a:prstGeom prst="rect">
            <a:avLst/>
          </a:prstGeom>
          <a:noFill/>
        </p:spPr>
        <p:txBody>
          <a:bodyPr wrap="square" rtlCol="0">
            <a:spAutoFit/>
          </a:bodyPr>
          <a:lstStyle/>
          <a:p>
            <a:r>
              <a:rPr lang="en-US" dirty="0" smtClean="0">
                <a:solidFill>
                  <a:schemeClr val="accent6">
                    <a:lumMod val="75000"/>
                  </a:schemeClr>
                </a:solidFill>
                <a:cs typeface="Times New Roman" pitchFamily="18" charset="0"/>
              </a:rPr>
              <a:t>Arc occurs because of two reasons  1. Bolted Short Circuit    2. Arcing Short Circuit</a:t>
            </a:r>
            <a:endParaRPr lang="en-US" dirty="0">
              <a:solidFill>
                <a:schemeClr val="accent6">
                  <a:lumMod val="75000"/>
                </a:schemeClr>
              </a:solidFill>
              <a:cs typeface="Times New Roman" pitchFamily="18" charset="0"/>
            </a:endParaRPr>
          </a:p>
        </p:txBody>
      </p:sp>
      <p:sp>
        <p:nvSpPr>
          <p:cNvPr id="19" name="Rectangle 18"/>
          <p:cNvSpPr/>
          <p:nvPr/>
        </p:nvSpPr>
        <p:spPr>
          <a:xfrm rot="16200000">
            <a:off x="532421" y="3506179"/>
            <a:ext cx="2172390" cy="341632"/>
          </a:xfrm>
          <a:prstGeom prst="rect">
            <a:avLst/>
          </a:prstGeom>
        </p:spPr>
        <p:txBody>
          <a:bodyPr wrap="none">
            <a:spAutoFit/>
          </a:bodyPr>
          <a:lstStyle/>
          <a:p>
            <a:pPr algn="ctr" eaLnBrk="0" hangingPunct="0">
              <a:lnSpc>
                <a:spcPct val="90000"/>
              </a:lnSpc>
            </a:pPr>
            <a:r>
              <a:rPr lang="en-US" dirty="0" smtClean="0">
                <a:latin typeface="Arial" charset="0"/>
              </a:rPr>
              <a:t>Bolted Short Circuit</a:t>
            </a:r>
            <a:endParaRPr lang="en-US" dirty="0">
              <a:latin typeface="Arial" charset="0"/>
            </a:endParaRPr>
          </a:p>
        </p:txBody>
      </p:sp>
      <p:sp>
        <p:nvSpPr>
          <p:cNvPr id="20" name="Rectangle 19"/>
          <p:cNvSpPr/>
          <p:nvPr/>
        </p:nvSpPr>
        <p:spPr>
          <a:xfrm rot="16200000">
            <a:off x="4704716" y="3372484"/>
            <a:ext cx="2209800" cy="341632"/>
          </a:xfrm>
          <a:prstGeom prst="rect">
            <a:avLst/>
          </a:prstGeom>
        </p:spPr>
        <p:txBody>
          <a:bodyPr wrap="square">
            <a:spAutoFit/>
          </a:bodyPr>
          <a:lstStyle/>
          <a:p>
            <a:pPr algn="ctr" eaLnBrk="0" hangingPunct="0">
              <a:lnSpc>
                <a:spcPct val="90000"/>
              </a:lnSpc>
            </a:pPr>
            <a:r>
              <a:rPr lang="en-US" dirty="0" smtClean="0">
                <a:latin typeface="Arial" charset="0"/>
              </a:rPr>
              <a:t>Arcing Short Circuit</a:t>
            </a:r>
            <a:endParaRPr lang="en-US" dirty="0">
              <a:latin typeface="Arial" charset="0"/>
            </a:endParaRPr>
          </a:p>
        </p:txBody>
      </p:sp>
      <p:sp>
        <p:nvSpPr>
          <p:cNvPr id="21" name="Date Placeholder 20"/>
          <p:cNvSpPr>
            <a:spLocks noGrp="1"/>
          </p:cNvSpPr>
          <p:nvPr>
            <p:ph type="dt" sz="half" idx="10"/>
          </p:nvPr>
        </p:nvSpPr>
        <p:spPr/>
        <p:txBody>
          <a:bodyPr/>
          <a:lstStyle/>
          <a:p>
            <a:fld id="{B6466538-5CDD-44C8-8E26-2A9517BE87CE}" type="datetime1">
              <a:rPr lang="en-US" smtClean="0"/>
              <a:t>28-Dec-16</a:t>
            </a:fld>
            <a:endParaRPr lang="en-US"/>
          </a:p>
        </p:txBody>
      </p:sp>
      <p:sp>
        <p:nvSpPr>
          <p:cNvPr id="22" name="Footer Placeholder 21"/>
          <p:cNvSpPr>
            <a:spLocks noGrp="1"/>
          </p:cNvSpPr>
          <p:nvPr>
            <p:ph type="ftr" sz="quarter" idx="11"/>
          </p:nvPr>
        </p:nvSpPr>
        <p:spPr/>
        <p:txBody>
          <a:bodyPr/>
          <a:lstStyle/>
          <a:p>
            <a:r>
              <a:rPr lang="en-US" smtClean="0"/>
              <a:t>www.vbengg.com</a:t>
            </a:r>
            <a:endParaRPr lang="en-US"/>
          </a:p>
        </p:txBody>
      </p:sp>
      <p:sp>
        <p:nvSpPr>
          <p:cNvPr id="23" name="Slide Number Placeholder 22"/>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ox(i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ox(i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ox(in)">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Grp="1" noChangeArrowheads="1"/>
          </p:cNvSpPr>
          <p:nvPr>
            <p:ph type="title"/>
          </p:nvPr>
        </p:nvSpPr>
        <p:spPr>
          <a:xfrm>
            <a:off x="1295400" y="152401"/>
            <a:ext cx="7056120" cy="609600"/>
          </a:xfrm>
        </p:spPr>
        <p:txBody>
          <a:bodyPr>
            <a:normAutofit/>
          </a:bodyPr>
          <a:lstStyle/>
          <a:p>
            <a:pPr algn="ctr" eaLnBrk="1" hangingPunct="1"/>
            <a:r>
              <a:rPr lang="en-US" sz="2800" dirty="0" smtClean="0">
                <a:solidFill>
                  <a:schemeClr val="tx1"/>
                </a:solidFill>
              </a:rPr>
              <a:t>Consequences of Arcing Short Circuit</a:t>
            </a:r>
          </a:p>
        </p:txBody>
      </p:sp>
      <p:sp>
        <p:nvSpPr>
          <p:cNvPr id="9" name="Date Placeholder 8"/>
          <p:cNvSpPr>
            <a:spLocks noGrp="1"/>
          </p:cNvSpPr>
          <p:nvPr>
            <p:ph type="dt" sz="half" idx="10"/>
          </p:nvPr>
        </p:nvSpPr>
        <p:spPr/>
        <p:txBody>
          <a:bodyPr/>
          <a:lstStyle/>
          <a:p>
            <a:fld id="{714A54C5-6C2C-48C8-A124-7F85CEECE074}" type="datetime1">
              <a:rPr lang="en-US" smtClean="0"/>
              <a:t>28-Dec-16</a:t>
            </a:fld>
            <a:endParaRPr lang="en-US"/>
          </a:p>
        </p:txBody>
      </p:sp>
      <p:sp>
        <p:nvSpPr>
          <p:cNvPr id="10" name="Footer Placeholder 9"/>
          <p:cNvSpPr>
            <a:spLocks noGrp="1"/>
          </p:cNvSpPr>
          <p:nvPr>
            <p:ph type="ftr" sz="quarter" idx="11"/>
          </p:nvPr>
        </p:nvSpPr>
        <p:spPr/>
        <p:txBody>
          <a:bodyPr/>
          <a:lstStyle/>
          <a:p>
            <a:r>
              <a:rPr lang="en-US" smtClean="0"/>
              <a:t>www.vbengg.com</a:t>
            </a:r>
            <a:endParaRPr lang="en-US"/>
          </a:p>
        </p:txBody>
      </p:sp>
      <p:grpSp>
        <p:nvGrpSpPr>
          <p:cNvPr id="2" name="Group 106"/>
          <p:cNvGrpSpPr>
            <a:grpSpLocks/>
          </p:cNvGrpSpPr>
          <p:nvPr/>
        </p:nvGrpSpPr>
        <p:grpSpPr bwMode="auto">
          <a:xfrm>
            <a:off x="228600" y="1066800"/>
            <a:ext cx="8624888" cy="5562600"/>
            <a:chOff x="96" y="672"/>
            <a:chExt cx="5433" cy="3504"/>
          </a:xfrm>
        </p:grpSpPr>
        <p:sp>
          <p:nvSpPr>
            <p:cNvPr id="12293" name="AutoShape 56"/>
            <p:cNvSpPr>
              <a:spLocks noChangeArrowheads="1"/>
            </p:cNvSpPr>
            <p:nvPr/>
          </p:nvSpPr>
          <p:spPr bwMode="auto">
            <a:xfrm>
              <a:off x="1968" y="1536"/>
              <a:ext cx="216" cy="2480"/>
            </a:xfrm>
            <a:prstGeom prst="can">
              <a:avLst>
                <a:gd name="adj" fmla="val 77606"/>
              </a:avLst>
            </a:prstGeom>
            <a:solidFill>
              <a:srgbClr val="FF6600"/>
            </a:solidFill>
            <a:ln w="9525">
              <a:solidFill>
                <a:schemeClr val="tx1"/>
              </a:solidFill>
              <a:round/>
              <a:headEnd/>
              <a:tailEnd/>
            </a:ln>
          </p:spPr>
          <p:txBody>
            <a:bodyPr wrap="none" anchor="ctr"/>
            <a:lstStyle/>
            <a:p>
              <a:endParaRPr lang="en-US"/>
            </a:p>
          </p:txBody>
        </p:sp>
        <p:sp>
          <p:nvSpPr>
            <p:cNvPr id="12294" name="AutoShape 57"/>
            <p:cNvSpPr>
              <a:spLocks noChangeArrowheads="1"/>
            </p:cNvSpPr>
            <p:nvPr/>
          </p:nvSpPr>
          <p:spPr bwMode="auto">
            <a:xfrm>
              <a:off x="2426" y="1551"/>
              <a:ext cx="216" cy="2480"/>
            </a:xfrm>
            <a:prstGeom prst="can">
              <a:avLst>
                <a:gd name="adj" fmla="val 77606"/>
              </a:avLst>
            </a:prstGeom>
            <a:solidFill>
              <a:srgbClr val="FF6600"/>
            </a:solidFill>
            <a:ln w="9525">
              <a:solidFill>
                <a:schemeClr val="tx1"/>
              </a:solidFill>
              <a:round/>
              <a:headEnd/>
              <a:tailEnd/>
            </a:ln>
          </p:spPr>
          <p:txBody>
            <a:bodyPr wrap="none" anchor="ctr"/>
            <a:lstStyle/>
            <a:p>
              <a:endParaRPr lang="en-US"/>
            </a:p>
          </p:txBody>
        </p:sp>
        <p:sp>
          <p:nvSpPr>
            <p:cNvPr id="12295" name="AutoShape 58"/>
            <p:cNvSpPr>
              <a:spLocks noChangeArrowheads="1"/>
            </p:cNvSpPr>
            <p:nvPr/>
          </p:nvSpPr>
          <p:spPr bwMode="auto">
            <a:xfrm rot="17709630" flipH="1">
              <a:off x="784" y="1598"/>
              <a:ext cx="1022" cy="945"/>
            </a:xfrm>
            <a:prstGeom prst="cloudCallout">
              <a:avLst>
                <a:gd name="adj1" fmla="val -19898"/>
                <a:gd name="adj2" fmla="val 70106"/>
              </a:avLst>
            </a:prstGeom>
            <a:solidFill>
              <a:srgbClr val="C0C0C0"/>
            </a:solidFill>
            <a:ln w="9525">
              <a:solidFill>
                <a:schemeClr val="tx1"/>
              </a:solidFill>
              <a:round/>
              <a:headEnd/>
              <a:tailEnd/>
            </a:ln>
          </p:spPr>
          <p:txBody>
            <a:bodyPr vert="eaVert" wrap="none" anchor="ctr"/>
            <a:lstStyle/>
            <a:p>
              <a:pPr algn="ctr" eaLnBrk="0" hangingPunct="0"/>
              <a:endParaRPr lang="en-US" sz="2400" b="0" i="0">
                <a:latin typeface="Times New Roman" pitchFamily="18" charset="0"/>
              </a:endParaRPr>
            </a:p>
          </p:txBody>
        </p:sp>
        <p:sp>
          <p:nvSpPr>
            <p:cNvPr id="12296" name="AutoShape 59"/>
            <p:cNvSpPr>
              <a:spLocks noChangeArrowheads="1"/>
            </p:cNvSpPr>
            <p:nvPr/>
          </p:nvSpPr>
          <p:spPr bwMode="auto">
            <a:xfrm>
              <a:off x="2405" y="2165"/>
              <a:ext cx="233" cy="278"/>
            </a:xfrm>
            <a:prstGeom prst="irregularSeal1">
              <a:avLst/>
            </a:prstGeom>
            <a:solidFill>
              <a:srgbClr val="FFFF99"/>
            </a:solidFill>
            <a:ln w="9525">
              <a:solidFill>
                <a:schemeClr val="tx1"/>
              </a:solidFill>
              <a:miter lim="800000"/>
              <a:headEnd/>
              <a:tailEnd/>
            </a:ln>
          </p:spPr>
          <p:txBody>
            <a:bodyPr wrap="none" anchor="ctr"/>
            <a:lstStyle/>
            <a:p>
              <a:endParaRPr lang="en-US"/>
            </a:p>
          </p:txBody>
        </p:sp>
        <p:grpSp>
          <p:nvGrpSpPr>
            <p:cNvPr id="3" name="Group 60"/>
            <p:cNvGrpSpPr>
              <a:grpSpLocks/>
            </p:cNvGrpSpPr>
            <p:nvPr/>
          </p:nvGrpSpPr>
          <p:grpSpPr bwMode="auto">
            <a:xfrm rot="1484225">
              <a:off x="2736" y="1872"/>
              <a:ext cx="789" cy="865"/>
              <a:chOff x="2983" y="1117"/>
              <a:chExt cx="789" cy="865"/>
            </a:xfrm>
          </p:grpSpPr>
          <p:sp>
            <p:nvSpPr>
              <p:cNvPr id="12339" name="Arc 61"/>
              <p:cNvSpPr>
                <a:spLocks/>
              </p:cNvSpPr>
              <p:nvPr/>
            </p:nvSpPr>
            <p:spPr bwMode="auto">
              <a:xfrm>
                <a:off x="2990" y="1626"/>
                <a:ext cx="253" cy="2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a:tailEnd/>
              </a:ln>
            </p:spPr>
            <p:txBody>
              <a:bodyPr wrap="none" anchor="ctr"/>
              <a:lstStyle/>
              <a:p>
                <a:endParaRPr lang="en-US"/>
              </a:p>
            </p:txBody>
          </p:sp>
          <p:sp>
            <p:nvSpPr>
              <p:cNvPr id="12340" name="Arc 62"/>
              <p:cNvSpPr>
                <a:spLocks/>
              </p:cNvSpPr>
              <p:nvPr/>
            </p:nvSpPr>
            <p:spPr bwMode="auto">
              <a:xfrm>
                <a:off x="2986" y="1459"/>
                <a:ext cx="415" cy="510"/>
              </a:xfrm>
              <a:custGeom>
                <a:avLst/>
                <a:gdLst>
                  <a:gd name="T0" fmla="*/ 0 w 21232"/>
                  <a:gd name="T1" fmla="*/ 0 h 21600"/>
                  <a:gd name="T2" fmla="*/ 0 w 21232"/>
                  <a:gd name="T3" fmla="*/ 0 h 21600"/>
                  <a:gd name="T4" fmla="*/ 0 w 21232"/>
                  <a:gd name="T5" fmla="*/ 0 h 21600"/>
                  <a:gd name="T6" fmla="*/ 0 60000 65536"/>
                  <a:gd name="T7" fmla="*/ 0 60000 65536"/>
                  <a:gd name="T8" fmla="*/ 0 60000 65536"/>
                  <a:gd name="T9" fmla="*/ 0 w 21232"/>
                  <a:gd name="T10" fmla="*/ 0 h 21600"/>
                  <a:gd name="T11" fmla="*/ 21232 w 21232"/>
                  <a:gd name="T12" fmla="*/ 21600 h 21600"/>
                </a:gdLst>
                <a:ahLst/>
                <a:cxnLst>
                  <a:cxn ang="T6">
                    <a:pos x="T0" y="T1"/>
                  </a:cxn>
                  <a:cxn ang="T7">
                    <a:pos x="T2" y="T3"/>
                  </a:cxn>
                  <a:cxn ang="T8">
                    <a:pos x="T4" y="T5"/>
                  </a:cxn>
                </a:cxnLst>
                <a:rect l="T9" t="T10" r="T11" b="T12"/>
                <a:pathLst>
                  <a:path w="21232" h="21600" fill="none" extrusionOk="0">
                    <a:moveTo>
                      <a:pt x="-1" y="0"/>
                    </a:moveTo>
                    <a:cubicBezTo>
                      <a:pt x="10398" y="0"/>
                      <a:pt x="19320" y="7408"/>
                      <a:pt x="21232" y="17629"/>
                    </a:cubicBezTo>
                  </a:path>
                  <a:path w="21232" h="21600" stroke="0" extrusionOk="0">
                    <a:moveTo>
                      <a:pt x="-1" y="0"/>
                    </a:moveTo>
                    <a:cubicBezTo>
                      <a:pt x="10398" y="0"/>
                      <a:pt x="19320" y="7408"/>
                      <a:pt x="21232" y="17629"/>
                    </a:cubicBezTo>
                    <a:lnTo>
                      <a:pt x="0" y="21600"/>
                    </a:lnTo>
                    <a:lnTo>
                      <a:pt x="-1" y="0"/>
                    </a:lnTo>
                    <a:close/>
                  </a:path>
                </a:pathLst>
              </a:custGeom>
              <a:noFill/>
              <a:ln w="38100">
                <a:solidFill>
                  <a:schemeClr val="tx1"/>
                </a:solidFill>
                <a:round/>
                <a:headEnd/>
                <a:tailEnd/>
              </a:ln>
            </p:spPr>
            <p:txBody>
              <a:bodyPr wrap="none" anchor="ctr"/>
              <a:lstStyle/>
              <a:p>
                <a:endParaRPr lang="en-US"/>
              </a:p>
            </p:txBody>
          </p:sp>
          <p:sp>
            <p:nvSpPr>
              <p:cNvPr id="12341" name="Arc 63"/>
              <p:cNvSpPr>
                <a:spLocks/>
              </p:cNvSpPr>
              <p:nvPr/>
            </p:nvSpPr>
            <p:spPr bwMode="auto">
              <a:xfrm>
                <a:off x="2983" y="1288"/>
                <a:ext cx="593" cy="643"/>
              </a:xfrm>
              <a:custGeom>
                <a:avLst/>
                <a:gdLst>
                  <a:gd name="T0" fmla="*/ 0 w 21232"/>
                  <a:gd name="T1" fmla="*/ 0 h 21600"/>
                  <a:gd name="T2" fmla="*/ 0 w 21232"/>
                  <a:gd name="T3" fmla="*/ 0 h 21600"/>
                  <a:gd name="T4" fmla="*/ 0 w 21232"/>
                  <a:gd name="T5" fmla="*/ 1 h 21600"/>
                  <a:gd name="T6" fmla="*/ 0 60000 65536"/>
                  <a:gd name="T7" fmla="*/ 0 60000 65536"/>
                  <a:gd name="T8" fmla="*/ 0 60000 65536"/>
                  <a:gd name="T9" fmla="*/ 0 w 21232"/>
                  <a:gd name="T10" fmla="*/ 0 h 21600"/>
                  <a:gd name="T11" fmla="*/ 21232 w 21232"/>
                  <a:gd name="T12" fmla="*/ 21600 h 21600"/>
                </a:gdLst>
                <a:ahLst/>
                <a:cxnLst>
                  <a:cxn ang="T6">
                    <a:pos x="T0" y="T1"/>
                  </a:cxn>
                  <a:cxn ang="T7">
                    <a:pos x="T2" y="T3"/>
                  </a:cxn>
                  <a:cxn ang="T8">
                    <a:pos x="T4" y="T5"/>
                  </a:cxn>
                </a:cxnLst>
                <a:rect l="T9" t="T10" r="T11" b="T12"/>
                <a:pathLst>
                  <a:path w="21232" h="21600" fill="none" extrusionOk="0">
                    <a:moveTo>
                      <a:pt x="-1" y="0"/>
                    </a:moveTo>
                    <a:cubicBezTo>
                      <a:pt x="10398" y="0"/>
                      <a:pt x="19320" y="7408"/>
                      <a:pt x="21232" y="17629"/>
                    </a:cubicBezTo>
                  </a:path>
                  <a:path w="21232" h="21600" stroke="0" extrusionOk="0">
                    <a:moveTo>
                      <a:pt x="-1" y="0"/>
                    </a:moveTo>
                    <a:cubicBezTo>
                      <a:pt x="10398" y="0"/>
                      <a:pt x="19320" y="7408"/>
                      <a:pt x="21232" y="17629"/>
                    </a:cubicBezTo>
                    <a:lnTo>
                      <a:pt x="0" y="21600"/>
                    </a:lnTo>
                    <a:lnTo>
                      <a:pt x="-1" y="0"/>
                    </a:lnTo>
                    <a:close/>
                  </a:path>
                </a:pathLst>
              </a:custGeom>
              <a:noFill/>
              <a:ln w="38100">
                <a:solidFill>
                  <a:schemeClr val="tx1"/>
                </a:solidFill>
                <a:round/>
                <a:headEnd/>
                <a:tailEnd/>
              </a:ln>
            </p:spPr>
            <p:txBody>
              <a:bodyPr wrap="none" anchor="ctr"/>
              <a:lstStyle/>
              <a:p>
                <a:endParaRPr lang="en-US"/>
              </a:p>
            </p:txBody>
          </p:sp>
          <p:sp>
            <p:nvSpPr>
              <p:cNvPr id="12342" name="Arc 64"/>
              <p:cNvSpPr>
                <a:spLocks/>
              </p:cNvSpPr>
              <p:nvPr/>
            </p:nvSpPr>
            <p:spPr bwMode="auto">
              <a:xfrm>
                <a:off x="3023" y="1117"/>
                <a:ext cx="749" cy="865"/>
              </a:xfrm>
              <a:custGeom>
                <a:avLst/>
                <a:gdLst>
                  <a:gd name="T0" fmla="*/ 0 w 21232"/>
                  <a:gd name="T1" fmla="*/ 0 h 21600"/>
                  <a:gd name="T2" fmla="*/ 1 w 21232"/>
                  <a:gd name="T3" fmla="*/ 1 h 21600"/>
                  <a:gd name="T4" fmla="*/ 0 w 21232"/>
                  <a:gd name="T5" fmla="*/ 1 h 21600"/>
                  <a:gd name="T6" fmla="*/ 0 60000 65536"/>
                  <a:gd name="T7" fmla="*/ 0 60000 65536"/>
                  <a:gd name="T8" fmla="*/ 0 60000 65536"/>
                  <a:gd name="T9" fmla="*/ 0 w 21232"/>
                  <a:gd name="T10" fmla="*/ 0 h 21600"/>
                  <a:gd name="T11" fmla="*/ 21232 w 21232"/>
                  <a:gd name="T12" fmla="*/ 21600 h 21600"/>
                </a:gdLst>
                <a:ahLst/>
                <a:cxnLst>
                  <a:cxn ang="T6">
                    <a:pos x="T0" y="T1"/>
                  </a:cxn>
                  <a:cxn ang="T7">
                    <a:pos x="T2" y="T3"/>
                  </a:cxn>
                  <a:cxn ang="T8">
                    <a:pos x="T4" y="T5"/>
                  </a:cxn>
                </a:cxnLst>
                <a:rect l="T9" t="T10" r="T11" b="T12"/>
                <a:pathLst>
                  <a:path w="21232" h="21600" fill="none" extrusionOk="0">
                    <a:moveTo>
                      <a:pt x="-1" y="0"/>
                    </a:moveTo>
                    <a:cubicBezTo>
                      <a:pt x="10398" y="0"/>
                      <a:pt x="19320" y="7408"/>
                      <a:pt x="21232" y="17629"/>
                    </a:cubicBezTo>
                  </a:path>
                  <a:path w="21232" h="21600" stroke="0" extrusionOk="0">
                    <a:moveTo>
                      <a:pt x="-1" y="0"/>
                    </a:moveTo>
                    <a:cubicBezTo>
                      <a:pt x="10398" y="0"/>
                      <a:pt x="19320" y="7408"/>
                      <a:pt x="21232" y="17629"/>
                    </a:cubicBezTo>
                    <a:lnTo>
                      <a:pt x="0" y="21600"/>
                    </a:lnTo>
                    <a:lnTo>
                      <a:pt x="-1" y="0"/>
                    </a:lnTo>
                    <a:close/>
                  </a:path>
                </a:pathLst>
              </a:custGeom>
              <a:noFill/>
              <a:ln w="38100">
                <a:solidFill>
                  <a:schemeClr val="tx1"/>
                </a:solidFill>
                <a:round/>
                <a:headEnd/>
                <a:tailEnd/>
              </a:ln>
            </p:spPr>
            <p:txBody>
              <a:bodyPr wrap="none" anchor="ctr"/>
              <a:lstStyle/>
              <a:p>
                <a:endParaRPr lang="en-US"/>
              </a:p>
            </p:txBody>
          </p:sp>
        </p:grpSp>
        <p:sp>
          <p:nvSpPr>
            <p:cNvPr id="12298" name="Oval 65"/>
            <p:cNvSpPr>
              <a:spLocks noChangeArrowheads="1"/>
            </p:cNvSpPr>
            <p:nvPr/>
          </p:nvSpPr>
          <p:spPr bwMode="auto">
            <a:xfrm>
              <a:off x="2234" y="1421"/>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299" name="Oval 66"/>
            <p:cNvSpPr>
              <a:spLocks noChangeArrowheads="1"/>
            </p:cNvSpPr>
            <p:nvPr/>
          </p:nvSpPr>
          <p:spPr bwMode="auto">
            <a:xfrm>
              <a:off x="2246" y="1189"/>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00" name="Oval 67"/>
            <p:cNvSpPr>
              <a:spLocks noChangeArrowheads="1"/>
            </p:cNvSpPr>
            <p:nvPr/>
          </p:nvSpPr>
          <p:spPr bwMode="auto">
            <a:xfrm>
              <a:off x="2250" y="1910"/>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01" name="Oval 68"/>
            <p:cNvSpPr>
              <a:spLocks noChangeArrowheads="1"/>
            </p:cNvSpPr>
            <p:nvPr/>
          </p:nvSpPr>
          <p:spPr bwMode="auto">
            <a:xfrm>
              <a:off x="2701" y="1373"/>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02" name="Oval 69"/>
            <p:cNvSpPr>
              <a:spLocks noChangeArrowheads="1"/>
            </p:cNvSpPr>
            <p:nvPr/>
          </p:nvSpPr>
          <p:spPr bwMode="auto">
            <a:xfrm>
              <a:off x="2566" y="1229"/>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03" name="AutoShape 70"/>
            <p:cNvSpPr>
              <a:spLocks noChangeArrowheads="1"/>
            </p:cNvSpPr>
            <p:nvPr/>
          </p:nvSpPr>
          <p:spPr bwMode="auto">
            <a:xfrm>
              <a:off x="1950" y="2133"/>
              <a:ext cx="233" cy="322"/>
            </a:xfrm>
            <a:prstGeom prst="irregularSeal1">
              <a:avLst/>
            </a:prstGeom>
            <a:solidFill>
              <a:srgbClr val="FFFF99"/>
            </a:solidFill>
            <a:ln w="9525">
              <a:solidFill>
                <a:schemeClr val="tx1"/>
              </a:solidFill>
              <a:miter lim="800000"/>
              <a:headEnd/>
              <a:tailEnd/>
            </a:ln>
          </p:spPr>
          <p:txBody>
            <a:bodyPr wrap="none" anchor="ctr"/>
            <a:lstStyle/>
            <a:p>
              <a:endParaRPr lang="en-US"/>
            </a:p>
          </p:txBody>
        </p:sp>
        <p:sp>
          <p:nvSpPr>
            <p:cNvPr id="12304" name="AutoShape 71"/>
            <p:cNvSpPr>
              <a:spLocks noChangeArrowheads="1"/>
            </p:cNvSpPr>
            <p:nvPr/>
          </p:nvSpPr>
          <p:spPr bwMode="auto">
            <a:xfrm rot="-1642207">
              <a:off x="2060" y="2166"/>
              <a:ext cx="478" cy="244"/>
            </a:xfrm>
            <a:prstGeom prst="lightningBolt">
              <a:avLst/>
            </a:prstGeom>
            <a:solidFill>
              <a:srgbClr val="FF3300"/>
            </a:solidFill>
            <a:ln w="9525">
              <a:solidFill>
                <a:srgbClr val="FF3300"/>
              </a:solidFill>
              <a:miter lim="800000"/>
              <a:headEnd/>
              <a:tailEnd/>
            </a:ln>
          </p:spPr>
          <p:txBody>
            <a:bodyPr wrap="none" anchor="ctr"/>
            <a:lstStyle/>
            <a:p>
              <a:endParaRPr lang="en-US"/>
            </a:p>
          </p:txBody>
        </p:sp>
        <p:sp>
          <p:nvSpPr>
            <p:cNvPr id="12305" name="Freeform 72"/>
            <p:cNvSpPr>
              <a:spLocks/>
            </p:cNvSpPr>
            <p:nvPr/>
          </p:nvSpPr>
          <p:spPr bwMode="auto">
            <a:xfrm rot="-1264532">
              <a:off x="1653" y="1891"/>
              <a:ext cx="333" cy="444"/>
            </a:xfrm>
            <a:custGeom>
              <a:avLst/>
              <a:gdLst>
                <a:gd name="T0" fmla="*/ 0 w 333"/>
                <a:gd name="T1" fmla="*/ 0 h 444"/>
                <a:gd name="T2" fmla="*/ 67 w 333"/>
                <a:gd name="T3" fmla="*/ 178 h 444"/>
                <a:gd name="T4" fmla="*/ 278 w 333"/>
                <a:gd name="T5" fmla="*/ 222 h 444"/>
                <a:gd name="T6" fmla="*/ 333 w 333"/>
                <a:gd name="T7" fmla="*/ 444 h 444"/>
                <a:gd name="T8" fmla="*/ 0 60000 65536"/>
                <a:gd name="T9" fmla="*/ 0 60000 65536"/>
                <a:gd name="T10" fmla="*/ 0 60000 65536"/>
                <a:gd name="T11" fmla="*/ 0 60000 65536"/>
                <a:gd name="T12" fmla="*/ 0 w 333"/>
                <a:gd name="T13" fmla="*/ 0 h 444"/>
                <a:gd name="T14" fmla="*/ 333 w 333"/>
                <a:gd name="T15" fmla="*/ 444 h 444"/>
              </a:gdLst>
              <a:ahLst/>
              <a:cxnLst>
                <a:cxn ang="T8">
                  <a:pos x="T0" y="T1"/>
                </a:cxn>
                <a:cxn ang="T9">
                  <a:pos x="T2" y="T3"/>
                </a:cxn>
                <a:cxn ang="T10">
                  <a:pos x="T4" y="T5"/>
                </a:cxn>
                <a:cxn ang="T11">
                  <a:pos x="T6" y="T7"/>
                </a:cxn>
              </a:cxnLst>
              <a:rect l="T12" t="T13" r="T14" b="T15"/>
              <a:pathLst>
                <a:path w="333" h="444">
                  <a:moveTo>
                    <a:pt x="0" y="0"/>
                  </a:moveTo>
                  <a:cubicBezTo>
                    <a:pt x="10" y="70"/>
                    <a:pt x="21" y="141"/>
                    <a:pt x="67" y="178"/>
                  </a:cubicBezTo>
                  <a:cubicBezTo>
                    <a:pt x="113" y="215"/>
                    <a:pt x="234" y="178"/>
                    <a:pt x="278" y="222"/>
                  </a:cubicBezTo>
                  <a:cubicBezTo>
                    <a:pt x="322" y="266"/>
                    <a:pt x="327" y="355"/>
                    <a:pt x="333" y="444"/>
                  </a:cubicBezTo>
                </a:path>
              </a:pathLst>
            </a:custGeom>
            <a:noFill/>
            <a:ln w="50800">
              <a:solidFill>
                <a:srgbClr val="3366FF"/>
              </a:solidFill>
              <a:round/>
              <a:headEnd/>
              <a:tailEnd/>
            </a:ln>
          </p:spPr>
          <p:txBody>
            <a:bodyPr wrap="none" anchor="ctr"/>
            <a:lstStyle/>
            <a:p>
              <a:endParaRPr lang="en-US"/>
            </a:p>
          </p:txBody>
        </p:sp>
        <p:sp>
          <p:nvSpPr>
            <p:cNvPr id="12306" name="Freeform 73"/>
            <p:cNvSpPr>
              <a:spLocks/>
            </p:cNvSpPr>
            <p:nvPr/>
          </p:nvSpPr>
          <p:spPr bwMode="auto">
            <a:xfrm rot="-1264532">
              <a:off x="1562" y="2064"/>
              <a:ext cx="333" cy="444"/>
            </a:xfrm>
            <a:custGeom>
              <a:avLst/>
              <a:gdLst>
                <a:gd name="T0" fmla="*/ 0 w 333"/>
                <a:gd name="T1" fmla="*/ 0 h 444"/>
                <a:gd name="T2" fmla="*/ 67 w 333"/>
                <a:gd name="T3" fmla="*/ 178 h 444"/>
                <a:gd name="T4" fmla="*/ 278 w 333"/>
                <a:gd name="T5" fmla="*/ 222 h 444"/>
                <a:gd name="T6" fmla="*/ 333 w 333"/>
                <a:gd name="T7" fmla="*/ 444 h 444"/>
                <a:gd name="T8" fmla="*/ 0 60000 65536"/>
                <a:gd name="T9" fmla="*/ 0 60000 65536"/>
                <a:gd name="T10" fmla="*/ 0 60000 65536"/>
                <a:gd name="T11" fmla="*/ 0 60000 65536"/>
                <a:gd name="T12" fmla="*/ 0 w 333"/>
                <a:gd name="T13" fmla="*/ 0 h 444"/>
                <a:gd name="T14" fmla="*/ 333 w 333"/>
                <a:gd name="T15" fmla="*/ 444 h 444"/>
              </a:gdLst>
              <a:ahLst/>
              <a:cxnLst>
                <a:cxn ang="T8">
                  <a:pos x="T0" y="T1"/>
                </a:cxn>
                <a:cxn ang="T9">
                  <a:pos x="T2" y="T3"/>
                </a:cxn>
                <a:cxn ang="T10">
                  <a:pos x="T4" y="T5"/>
                </a:cxn>
                <a:cxn ang="T11">
                  <a:pos x="T6" y="T7"/>
                </a:cxn>
              </a:cxnLst>
              <a:rect l="T12" t="T13" r="T14" b="T15"/>
              <a:pathLst>
                <a:path w="333" h="444">
                  <a:moveTo>
                    <a:pt x="0" y="0"/>
                  </a:moveTo>
                  <a:cubicBezTo>
                    <a:pt x="10" y="70"/>
                    <a:pt x="21" y="141"/>
                    <a:pt x="67" y="178"/>
                  </a:cubicBezTo>
                  <a:cubicBezTo>
                    <a:pt x="113" y="215"/>
                    <a:pt x="234" y="178"/>
                    <a:pt x="278" y="222"/>
                  </a:cubicBezTo>
                  <a:cubicBezTo>
                    <a:pt x="322" y="266"/>
                    <a:pt x="327" y="355"/>
                    <a:pt x="333" y="444"/>
                  </a:cubicBezTo>
                </a:path>
              </a:pathLst>
            </a:custGeom>
            <a:noFill/>
            <a:ln w="50800">
              <a:solidFill>
                <a:srgbClr val="3366FF"/>
              </a:solidFill>
              <a:round/>
              <a:headEnd/>
              <a:tailEnd/>
            </a:ln>
          </p:spPr>
          <p:txBody>
            <a:bodyPr wrap="none" anchor="ctr"/>
            <a:lstStyle/>
            <a:p>
              <a:endParaRPr lang="en-US"/>
            </a:p>
          </p:txBody>
        </p:sp>
        <p:sp>
          <p:nvSpPr>
            <p:cNvPr id="12307" name="AutoShape 74"/>
            <p:cNvSpPr>
              <a:spLocks noChangeArrowheads="1"/>
            </p:cNvSpPr>
            <p:nvPr/>
          </p:nvSpPr>
          <p:spPr bwMode="auto">
            <a:xfrm flipV="1">
              <a:off x="3408" y="1344"/>
              <a:ext cx="1588" cy="365"/>
            </a:xfrm>
            <a:prstGeom prst="wedgeRectCallout">
              <a:avLst>
                <a:gd name="adj1" fmla="val -68894"/>
                <a:gd name="adj2" fmla="val -99593"/>
              </a:avLst>
            </a:prstGeom>
            <a:ln>
              <a:headEnd/>
              <a:tailEnd/>
            </a:ln>
          </p:spPr>
          <p:style>
            <a:lnRef idx="1">
              <a:schemeClr val="accent3"/>
            </a:lnRef>
            <a:fillRef idx="2">
              <a:schemeClr val="accent3"/>
            </a:fillRef>
            <a:effectRef idx="1">
              <a:schemeClr val="accent3"/>
            </a:effectRef>
            <a:fontRef idx="minor">
              <a:schemeClr val="dk1"/>
            </a:fontRef>
          </p:style>
          <p:txBody>
            <a:bodyPr rot="10800000" wrap="none" anchor="ctr"/>
            <a:lstStyle/>
            <a:p>
              <a:pPr algn="ctr" eaLnBrk="0" hangingPunct="0"/>
              <a:r>
                <a:rPr lang="en-US" sz="2000" i="0" u="sng" dirty="0">
                  <a:latin typeface="Arial" charset="0"/>
                </a:rPr>
                <a:t>Pressure Waves</a:t>
              </a:r>
            </a:p>
          </p:txBody>
        </p:sp>
        <p:sp>
          <p:nvSpPr>
            <p:cNvPr id="12308" name="Freeform 75"/>
            <p:cNvSpPr>
              <a:spLocks/>
            </p:cNvSpPr>
            <p:nvPr/>
          </p:nvSpPr>
          <p:spPr bwMode="auto">
            <a:xfrm rot="-1264532">
              <a:off x="1504" y="2204"/>
              <a:ext cx="333" cy="444"/>
            </a:xfrm>
            <a:custGeom>
              <a:avLst/>
              <a:gdLst>
                <a:gd name="T0" fmla="*/ 0 w 333"/>
                <a:gd name="T1" fmla="*/ 0 h 444"/>
                <a:gd name="T2" fmla="*/ 67 w 333"/>
                <a:gd name="T3" fmla="*/ 178 h 444"/>
                <a:gd name="T4" fmla="*/ 278 w 333"/>
                <a:gd name="T5" fmla="*/ 222 h 444"/>
                <a:gd name="T6" fmla="*/ 333 w 333"/>
                <a:gd name="T7" fmla="*/ 444 h 444"/>
                <a:gd name="T8" fmla="*/ 0 60000 65536"/>
                <a:gd name="T9" fmla="*/ 0 60000 65536"/>
                <a:gd name="T10" fmla="*/ 0 60000 65536"/>
                <a:gd name="T11" fmla="*/ 0 60000 65536"/>
                <a:gd name="T12" fmla="*/ 0 w 333"/>
                <a:gd name="T13" fmla="*/ 0 h 444"/>
                <a:gd name="T14" fmla="*/ 333 w 333"/>
                <a:gd name="T15" fmla="*/ 444 h 444"/>
              </a:gdLst>
              <a:ahLst/>
              <a:cxnLst>
                <a:cxn ang="T8">
                  <a:pos x="T0" y="T1"/>
                </a:cxn>
                <a:cxn ang="T9">
                  <a:pos x="T2" y="T3"/>
                </a:cxn>
                <a:cxn ang="T10">
                  <a:pos x="T4" y="T5"/>
                </a:cxn>
                <a:cxn ang="T11">
                  <a:pos x="T6" y="T7"/>
                </a:cxn>
              </a:cxnLst>
              <a:rect l="T12" t="T13" r="T14" b="T15"/>
              <a:pathLst>
                <a:path w="333" h="444">
                  <a:moveTo>
                    <a:pt x="0" y="0"/>
                  </a:moveTo>
                  <a:cubicBezTo>
                    <a:pt x="10" y="70"/>
                    <a:pt x="21" y="141"/>
                    <a:pt x="67" y="178"/>
                  </a:cubicBezTo>
                  <a:cubicBezTo>
                    <a:pt x="113" y="215"/>
                    <a:pt x="234" y="178"/>
                    <a:pt x="278" y="222"/>
                  </a:cubicBezTo>
                  <a:cubicBezTo>
                    <a:pt x="322" y="266"/>
                    <a:pt x="327" y="355"/>
                    <a:pt x="333" y="444"/>
                  </a:cubicBezTo>
                </a:path>
              </a:pathLst>
            </a:custGeom>
            <a:noFill/>
            <a:ln w="50800">
              <a:solidFill>
                <a:srgbClr val="3366FF"/>
              </a:solidFill>
              <a:round/>
              <a:headEnd/>
              <a:tailEnd/>
            </a:ln>
          </p:spPr>
          <p:txBody>
            <a:bodyPr wrap="none" anchor="ctr"/>
            <a:lstStyle/>
            <a:p>
              <a:endParaRPr lang="en-US"/>
            </a:p>
          </p:txBody>
        </p:sp>
        <p:sp>
          <p:nvSpPr>
            <p:cNvPr id="12309" name="AutoShape 76"/>
            <p:cNvSpPr>
              <a:spLocks noChangeArrowheads="1"/>
            </p:cNvSpPr>
            <p:nvPr/>
          </p:nvSpPr>
          <p:spPr bwMode="auto">
            <a:xfrm flipH="1" flipV="1">
              <a:off x="288" y="2832"/>
              <a:ext cx="1473" cy="780"/>
            </a:xfrm>
            <a:prstGeom prst="wedgeRectCallout">
              <a:avLst>
                <a:gd name="adj1" fmla="val -16468"/>
                <a:gd name="adj2" fmla="val 103074"/>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rot="10800000" wrap="none" anchor="ctr"/>
            <a:lstStyle/>
            <a:p>
              <a:pPr algn="ctr" eaLnBrk="0" hangingPunct="0"/>
              <a:endParaRPr lang="en-US" sz="2000" i="0">
                <a:latin typeface="Arial" charset="0"/>
              </a:endParaRPr>
            </a:p>
          </p:txBody>
        </p:sp>
        <p:sp>
          <p:nvSpPr>
            <p:cNvPr id="12310" name="Text Box 77"/>
            <p:cNvSpPr txBox="1">
              <a:spLocks noChangeArrowheads="1"/>
            </p:cNvSpPr>
            <p:nvPr/>
          </p:nvSpPr>
          <p:spPr bwMode="auto">
            <a:xfrm>
              <a:off x="320" y="2807"/>
              <a:ext cx="1452" cy="76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0" hangingPunct="0"/>
              <a:r>
                <a:rPr lang="en-US" sz="2000" i="0" u="sng" dirty="0">
                  <a:latin typeface="Arial" charset="0"/>
                </a:rPr>
                <a:t>Copper Vapor:</a:t>
              </a:r>
            </a:p>
            <a:p>
              <a:pPr eaLnBrk="0" hangingPunct="0"/>
              <a:r>
                <a:rPr lang="en-US" sz="1800" i="0" dirty="0">
                  <a:latin typeface="Arial" charset="0"/>
                </a:rPr>
                <a:t>Solid to Vapor</a:t>
              </a:r>
            </a:p>
            <a:p>
              <a:pPr eaLnBrk="0" hangingPunct="0"/>
              <a:r>
                <a:rPr lang="en-US" sz="1800" i="0" dirty="0">
                  <a:latin typeface="Arial" charset="0"/>
                </a:rPr>
                <a:t>Expands by</a:t>
              </a:r>
            </a:p>
            <a:p>
              <a:pPr eaLnBrk="0" hangingPunct="0"/>
              <a:r>
                <a:rPr lang="en-US" sz="1800" i="0" dirty="0">
                  <a:latin typeface="Arial" charset="0"/>
                </a:rPr>
                <a:t>67,000 times</a:t>
              </a:r>
              <a:endParaRPr lang="en-US" sz="1800" i="0" u="sng" dirty="0">
                <a:solidFill>
                  <a:schemeClr val="bg2"/>
                </a:solidFill>
                <a:latin typeface="Arial" charset="0"/>
              </a:endParaRPr>
            </a:p>
          </p:txBody>
        </p:sp>
        <p:sp>
          <p:nvSpPr>
            <p:cNvPr id="12311" name="AutoShape 78"/>
            <p:cNvSpPr>
              <a:spLocks noChangeArrowheads="1"/>
            </p:cNvSpPr>
            <p:nvPr/>
          </p:nvSpPr>
          <p:spPr bwMode="auto">
            <a:xfrm>
              <a:off x="3552" y="672"/>
              <a:ext cx="1392" cy="480"/>
            </a:xfrm>
            <a:prstGeom prst="wedgeRectCallout">
              <a:avLst>
                <a:gd name="adj1" fmla="val -111065"/>
                <a:gd name="adj2" fmla="val 67292"/>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0" hangingPunct="0"/>
              <a:r>
                <a:rPr lang="en-US" sz="2000" i="0" u="sng" dirty="0" smtClean="0">
                  <a:latin typeface="Arial" charset="0"/>
                </a:rPr>
                <a:t>Molten </a:t>
              </a:r>
              <a:r>
                <a:rPr lang="en-US" sz="2000" i="0" u="sng" dirty="0">
                  <a:latin typeface="Arial" charset="0"/>
                </a:rPr>
                <a:t>Metal</a:t>
              </a:r>
              <a:endParaRPr lang="en-US" sz="2000" i="0" dirty="0">
                <a:latin typeface="Arial" charset="0"/>
              </a:endParaRPr>
            </a:p>
          </p:txBody>
        </p:sp>
        <p:sp>
          <p:nvSpPr>
            <p:cNvPr id="12312" name="AutoShape 79"/>
            <p:cNvSpPr>
              <a:spLocks noChangeArrowheads="1"/>
            </p:cNvSpPr>
            <p:nvPr/>
          </p:nvSpPr>
          <p:spPr bwMode="auto">
            <a:xfrm>
              <a:off x="2832" y="3600"/>
              <a:ext cx="2400" cy="576"/>
            </a:xfrm>
            <a:prstGeom prst="wedgeRectCallout">
              <a:avLst>
                <a:gd name="adj1" fmla="val -83208"/>
                <a:gd name="adj2" fmla="val -27830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endParaRPr lang="en-US" sz="2000" i="0" u="sng" dirty="0">
                <a:latin typeface="Arial" charset="0"/>
              </a:endParaRPr>
            </a:p>
            <a:p>
              <a:pPr algn="ctr"/>
              <a:r>
                <a:rPr lang="en-US" sz="2000" i="0" u="sng" dirty="0">
                  <a:latin typeface="Arial" charset="0"/>
                </a:rPr>
                <a:t>Intense Light </a:t>
              </a:r>
              <a:r>
                <a:rPr lang="en-US" sz="1800" b="0" i="0" dirty="0">
                  <a:latin typeface="Arial" charset="0"/>
                </a:rPr>
                <a:t>( More than 2000</a:t>
              </a:r>
            </a:p>
            <a:p>
              <a:pPr algn="ctr"/>
              <a:r>
                <a:rPr lang="en-US" sz="1800" b="0" i="0" dirty="0">
                  <a:latin typeface="Arial" charset="0"/>
                </a:rPr>
                <a:t> times  that of normal office light )</a:t>
              </a:r>
            </a:p>
            <a:p>
              <a:pPr algn="ctr" eaLnBrk="0" hangingPunct="0"/>
              <a:endParaRPr lang="en-US" sz="2000" i="0" u="sng" dirty="0">
                <a:latin typeface="Arial" charset="0"/>
              </a:endParaRPr>
            </a:p>
          </p:txBody>
        </p:sp>
        <p:sp>
          <p:nvSpPr>
            <p:cNvPr id="12313" name="AutoShape 80"/>
            <p:cNvSpPr>
              <a:spLocks noChangeArrowheads="1"/>
            </p:cNvSpPr>
            <p:nvPr/>
          </p:nvSpPr>
          <p:spPr bwMode="auto">
            <a:xfrm>
              <a:off x="3456" y="3072"/>
              <a:ext cx="2073" cy="384"/>
            </a:xfrm>
            <a:prstGeom prst="wedgeRectCallout">
              <a:avLst>
                <a:gd name="adj1" fmla="val -107310"/>
                <a:gd name="adj2" fmla="val -27474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0" hangingPunct="0"/>
              <a:r>
                <a:rPr lang="en-US" sz="2000" i="0" u="sng" dirty="0">
                  <a:latin typeface="Arial" charset="0"/>
                </a:rPr>
                <a:t>Hot Air-Rapid Expansion</a:t>
              </a:r>
            </a:p>
          </p:txBody>
        </p:sp>
        <p:grpSp>
          <p:nvGrpSpPr>
            <p:cNvPr id="4" name="Group 81"/>
            <p:cNvGrpSpPr>
              <a:grpSpLocks/>
            </p:cNvGrpSpPr>
            <p:nvPr/>
          </p:nvGrpSpPr>
          <p:grpSpPr bwMode="auto">
            <a:xfrm>
              <a:off x="2006" y="1322"/>
              <a:ext cx="116" cy="138"/>
              <a:chOff x="2068" y="1011"/>
              <a:chExt cx="116" cy="138"/>
            </a:xfrm>
          </p:grpSpPr>
          <p:sp>
            <p:nvSpPr>
              <p:cNvPr id="12336" name="AutoShape 82"/>
              <p:cNvSpPr>
                <a:spLocks noChangeArrowheads="1"/>
              </p:cNvSpPr>
              <p:nvPr/>
            </p:nvSpPr>
            <p:spPr bwMode="auto">
              <a:xfrm rot="20148660" flipV="1">
                <a:off x="2106" y="1065"/>
                <a:ext cx="78" cy="84"/>
              </a:xfrm>
              <a:prstGeom prst="triangle">
                <a:avLst>
                  <a:gd name="adj" fmla="val 50000"/>
                </a:avLst>
              </a:prstGeom>
              <a:solidFill>
                <a:srgbClr val="FF6600"/>
              </a:solidFill>
              <a:ln w="12700">
                <a:solidFill>
                  <a:schemeClr val="tx1"/>
                </a:solidFill>
                <a:miter lim="800000"/>
                <a:headEnd/>
                <a:tailEnd/>
              </a:ln>
            </p:spPr>
            <p:txBody>
              <a:bodyPr wrap="none" anchor="ctr"/>
              <a:lstStyle/>
              <a:p>
                <a:endParaRPr lang="en-US"/>
              </a:p>
            </p:txBody>
          </p:sp>
          <p:sp>
            <p:nvSpPr>
              <p:cNvPr id="12337" name="Oval 83"/>
              <p:cNvSpPr>
                <a:spLocks noChangeArrowheads="1"/>
              </p:cNvSpPr>
              <p:nvPr/>
            </p:nvSpPr>
            <p:spPr bwMode="auto">
              <a:xfrm>
                <a:off x="2068" y="1011"/>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38" name="Oval 84"/>
              <p:cNvSpPr>
                <a:spLocks noChangeArrowheads="1"/>
              </p:cNvSpPr>
              <p:nvPr/>
            </p:nvSpPr>
            <p:spPr bwMode="auto">
              <a:xfrm>
                <a:off x="2100" y="1050"/>
                <a:ext cx="63" cy="54"/>
              </a:xfrm>
              <a:prstGeom prst="ellipse">
                <a:avLst/>
              </a:prstGeom>
              <a:solidFill>
                <a:srgbClr val="FF6600"/>
              </a:solidFill>
              <a:ln w="12700">
                <a:noFill/>
                <a:round/>
                <a:headEnd/>
                <a:tailEnd/>
              </a:ln>
            </p:spPr>
            <p:txBody>
              <a:bodyPr wrap="none" anchor="ctr"/>
              <a:lstStyle/>
              <a:p>
                <a:endParaRPr lang="en-US"/>
              </a:p>
            </p:txBody>
          </p:sp>
        </p:grpSp>
        <p:grpSp>
          <p:nvGrpSpPr>
            <p:cNvPr id="5" name="Group 85"/>
            <p:cNvGrpSpPr>
              <a:grpSpLocks/>
            </p:cNvGrpSpPr>
            <p:nvPr/>
          </p:nvGrpSpPr>
          <p:grpSpPr bwMode="auto">
            <a:xfrm flipH="1">
              <a:off x="2258" y="1658"/>
              <a:ext cx="116" cy="138"/>
              <a:chOff x="2068" y="1011"/>
              <a:chExt cx="116" cy="138"/>
            </a:xfrm>
          </p:grpSpPr>
          <p:sp>
            <p:nvSpPr>
              <p:cNvPr id="12333" name="AutoShape 86"/>
              <p:cNvSpPr>
                <a:spLocks noChangeArrowheads="1"/>
              </p:cNvSpPr>
              <p:nvPr/>
            </p:nvSpPr>
            <p:spPr bwMode="auto">
              <a:xfrm rot="20148660" flipV="1">
                <a:off x="2106" y="1065"/>
                <a:ext cx="78" cy="84"/>
              </a:xfrm>
              <a:prstGeom prst="triangle">
                <a:avLst>
                  <a:gd name="adj" fmla="val 50000"/>
                </a:avLst>
              </a:prstGeom>
              <a:solidFill>
                <a:srgbClr val="FF6600"/>
              </a:solidFill>
              <a:ln w="12700">
                <a:solidFill>
                  <a:schemeClr val="tx1"/>
                </a:solidFill>
                <a:miter lim="800000"/>
                <a:headEnd/>
                <a:tailEnd/>
              </a:ln>
            </p:spPr>
            <p:txBody>
              <a:bodyPr wrap="none" anchor="ctr"/>
              <a:lstStyle/>
              <a:p>
                <a:endParaRPr lang="en-US"/>
              </a:p>
            </p:txBody>
          </p:sp>
          <p:sp>
            <p:nvSpPr>
              <p:cNvPr id="12334" name="Oval 87"/>
              <p:cNvSpPr>
                <a:spLocks noChangeArrowheads="1"/>
              </p:cNvSpPr>
              <p:nvPr/>
            </p:nvSpPr>
            <p:spPr bwMode="auto">
              <a:xfrm>
                <a:off x="2068" y="1011"/>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35" name="Oval 88"/>
              <p:cNvSpPr>
                <a:spLocks noChangeArrowheads="1"/>
              </p:cNvSpPr>
              <p:nvPr/>
            </p:nvSpPr>
            <p:spPr bwMode="auto">
              <a:xfrm>
                <a:off x="2100" y="1050"/>
                <a:ext cx="63" cy="54"/>
              </a:xfrm>
              <a:prstGeom prst="ellipse">
                <a:avLst/>
              </a:prstGeom>
              <a:solidFill>
                <a:srgbClr val="FF6600"/>
              </a:solidFill>
              <a:ln w="12700">
                <a:noFill/>
                <a:round/>
                <a:headEnd/>
                <a:tailEnd/>
              </a:ln>
            </p:spPr>
            <p:txBody>
              <a:bodyPr wrap="none" anchor="ctr"/>
              <a:lstStyle/>
              <a:p>
                <a:endParaRPr lang="en-US"/>
              </a:p>
            </p:txBody>
          </p:sp>
        </p:grpSp>
        <p:grpSp>
          <p:nvGrpSpPr>
            <p:cNvPr id="6" name="Group 89"/>
            <p:cNvGrpSpPr>
              <a:grpSpLocks/>
            </p:cNvGrpSpPr>
            <p:nvPr/>
          </p:nvGrpSpPr>
          <p:grpSpPr bwMode="auto">
            <a:xfrm rot="1709376">
              <a:off x="2471" y="1301"/>
              <a:ext cx="116" cy="138"/>
              <a:chOff x="2068" y="1011"/>
              <a:chExt cx="116" cy="138"/>
            </a:xfrm>
          </p:grpSpPr>
          <p:sp>
            <p:nvSpPr>
              <p:cNvPr id="12330" name="AutoShape 90"/>
              <p:cNvSpPr>
                <a:spLocks noChangeArrowheads="1"/>
              </p:cNvSpPr>
              <p:nvPr/>
            </p:nvSpPr>
            <p:spPr bwMode="auto">
              <a:xfrm rot="20148660" flipV="1">
                <a:off x="2106" y="1065"/>
                <a:ext cx="78" cy="84"/>
              </a:xfrm>
              <a:prstGeom prst="triangle">
                <a:avLst>
                  <a:gd name="adj" fmla="val 50000"/>
                </a:avLst>
              </a:prstGeom>
              <a:solidFill>
                <a:srgbClr val="FF6600"/>
              </a:solidFill>
              <a:ln w="12700">
                <a:solidFill>
                  <a:schemeClr val="tx1"/>
                </a:solidFill>
                <a:miter lim="800000"/>
                <a:headEnd/>
                <a:tailEnd/>
              </a:ln>
            </p:spPr>
            <p:txBody>
              <a:bodyPr wrap="none" anchor="ctr"/>
              <a:lstStyle/>
              <a:p>
                <a:endParaRPr lang="en-US"/>
              </a:p>
            </p:txBody>
          </p:sp>
          <p:sp>
            <p:nvSpPr>
              <p:cNvPr id="12331" name="Oval 91"/>
              <p:cNvSpPr>
                <a:spLocks noChangeArrowheads="1"/>
              </p:cNvSpPr>
              <p:nvPr/>
            </p:nvSpPr>
            <p:spPr bwMode="auto">
              <a:xfrm>
                <a:off x="2068" y="1011"/>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32" name="Oval 92"/>
              <p:cNvSpPr>
                <a:spLocks noChangeArrowheads="1"/>
              </p:cNvSpPr>
              <p:nvPr/>
            </p:nvSpPr>
            <p:spPr bwMode="auto">
              <a:xfrm>
                <a:off x="2100" y="1050"/>
                <a:ext cx="63" cy="54"/>
              </a:xfrm>
              <a:prstGeom prst="ellipse">
                <a:avLst/>
              </a:prstGeom>
              <a:solidFill>
                <a:srgbClr val="FF6600"/>
              </a:solidFill>
              <a:ln w="12700">
                <a:noFill/>
                <a:round/>
                <a:headEnd/>
                <a:tailEnd/>
              </a:ln>
            </p:spPr>
            <p:txBody>
              <a:bodyPr wrap="none" anchor="ctr"/>
              <a:lstStyle/>
              <a:p>
                <a:endParaRPr lang="en-US"/>
              </a:p>
            </p:txBody>
          </p:sp>
        </p:grpSp>
        <p:grpSp>
          <p:nvGrpSpPr>
            <p:cNvPr id="7" name="Group 93"/>
            <p:cNvGrpSpPr>
              <a:grpSpLocks/>
            </p:cNvGrpSpPr>
            <p:nvPr/>
          </p:nvGrpSpPr>
          <p:grpSpPr bwMode="auto">
            <a:xfrm rot="5971201">
              <a:off x="2690" y="1517"/>
              <a:ext cx="116" cy="138"/>
              <a:chOff x="2068" y="1011"/>
              <a:chExt cx="116" cy="138"/>
            </a:xfrm>
          </p:grpSpPr>
          <p:sp>
            <p:nvSpPr>
              <p:cNvPr id="12327" name="AutoShape 94"/>
              <p:cNvSpPr>
                <a:spLocks noChangeArrowheads="1"/>
              </p:cNvSpPr>
              <p:nvPr/>
            </p:nvSpPr>
            <p:spPr bwMode="auto">
              <a:xfrm rot="20148660" flipV="1">
                <a:off x="2106" y="1065"/>
                <a:ext cx="78" cy="84"/>
              </a:xfrm>
              <a:prstGeom prst="triangle">
                <a:avLst>
                  <a:gd name="adj" fmla="val 50000"/>
                </a:avLst>
              </a:prstGeom>
              <a:solidFill>
                <a:srgbClr val="FF6600"/>
              </a:solidFill>
              <a:ln w="12700">
                <a:solidFill>
                  <a:schemeClr val="tx1"/>
                </a:solidFill>
                <a:miter lim="800000"/>
                <a:headEnd/>
                <a:tailEnd/>
              </a:ln>
            </p:spPr>
            <p:txBody>
              <a:bodyPr wrap="none" anchor="ctr"/>
              <a:lstStyle/>
              <a:p>
                <a:endParaRPr lang="en-US"/>
              </a:p>
            </p:txBody>
          </p:sp>
          <p:sp>
            <p:nvSpPr>
              <p:cNvPr id="12328" name="Oval 95"/>
              <p:cNvSpPr>
                <a:spLocks noChangeArrowheads="1"/>
              </p:cNvSpPr>
              <p:nvPr/>
            </p:nvSpPr>
            <p:spPr bwMode="auto">
              <a:xfrm>
                <a:off x="2068" y="1011"/>
                <a:ext cx="101" cy="88"/>
              </a:xfrm>
              <a:prstGeom prst="ellipse">
                <a:avLst/>
              </a:prstGeom>
              <a:solidFill>
                <a:srgbClr val="FF6600"/>
              </a:solidFill>
              <a:ln w="9525">
                <a:solidFill>
                  <a:schemeClr val="tx1"/>
                </a:solidFill>
                <a:round/>
                <a:headEnd/>
                <a:tailEnd/>
              </a:ln>
            </p:spPr>
            <p:txBody>
              <a:bodyPr wrap="none" anchor="ctr"/>
              <a:lstStyle/>
              <a:p>
                <a:endParaRPr lang="en-US"/>
              </a:p>
            </p:txBody>
          </p:sp>
          <p:sp>
            <p:nvSpPr>
              <p:cNvPr id="12329" name="Oval 96"/>
              <p:cNvSpPr>
                <a:spLocks noChangeArrowheads="1"/>
              </p:cNvSpPr>
              <p:nvPr/>
            </p:nvSpPr>
            <p:spPr bwMode="auto">
              <a:xfrm>
                <a:off x="2100" y="1050"/>
                <a:ext cx="63" cy="54"/>
              </a:xfrm>
              <a:prstGeom prst="ellipse">
                <a:avLst/>
              </a:prstGeom>
              <a:solidFill>
                <a:srgbClr val="FF6600"/>
              </a:solidFill>
              <a:ln w="12700">
                <a:noFill/>
                <a:round/>
                <a:headEnd/>
                <a:tailEnd/>
              </a:ln>
            </p:spPr>
            <p:txBody>
              <a:bodyPr wrap="none" anchor="ctr"/>
              <a:lstStyle/>
              <a:p>
                <a:endParaRPr lang="en-US"/>
              </a:p>
            </p:txBody>
          </p:sp>
        </p:grpSp>
        <p:sp>
          <p:nvSpPr>
            <p:cNvPr id="12318" name="AutoShape 97"/>
            <p:cNvSpPr>
              <a:spLocks noChangeArrowheads="1"/>
            </p:cNvSpPr>
            <p:nvPr/>
          </p:nvSpPr>
          <p:spPr bwMode="auto">
            <a:xfrm>
              <a:off x="96" y="827"/>
              <a:ext cx="1968" cy="416"/>
            </a:xfrm>
            <a:prstGeom prst="wedgeRectCallout">
              <a:avLst>
                <a:gd name="adj1" fmla="val 58792"/>
                <a:gd name="adj2" fmla="val 204991"/>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0" hangingPunct="0"/>
              <a:r>
                <a:rPr lang="en-US" sz="2000" i="0" dirty="0">
                  <a:latin typeface="Arial" charset="0"/>
                </a:rPr>
                <a:t>Extreme Heat 20,000 </a:t>
              </a:r>
              <a:r>
                <a:rPr lang="en-US" sz="2000" i="0" dirty="0">
                  <a:latin typeface="Arial" charset="0"/>
                  <a:cs typeface="Times New Roman" pitchFamily="18" charset="0"/>
                </a:rPr>
                <a:t>°C</a:t>
              </a:r>
            </a:p>
            <a:p>
              <a:pPr algn="ctr" eaLnBrk="0" hangingPunct="0"/>
              <a:r>
                <a:rPr lang="en-US" sz="2000" i="0" dirty="0">
                  <a:latin typeface="Arial" charset="0"/>
                  <a:cs typeface="Times New Roman" pitchFamily="18" charset="0"/>
                </a:rPr>
                <a:t> ( 5 times temp. of sun )</a:t>
              </a:r>
              <a:endParaRPr lang="en-US" sz="2000" i="0" dirty="0">
                <a:solidFill>
                  <a:schemeClr val="bg2"/>
                </a:solidFill>
                <a:latin typeface="Arial" charset="0"/>
                <a:sym typeface="MT Symbol" pitchFamily="82" charset="2"/>
              </a:endParaRPr>
            </a:p>
          </p:txBody>
        </p:sp>
        <p:sp>
          <p:nvSpPr>
            <p:cNvPr id="12319" name="AutoShape 98"/>
            <p:cNvSpPr>
              <a:spLocks noChangeArrowheads="1"/>
            </p:cNvSpPr>
            <p:nvPr/>
          </p:nvSpPr>
          <p:spPr bwMode="auto">
            <a:xfrm>
              <a:off x="4416" y="2448"/>
              <a:ext cx="960" cy="480"/>
            </a:xfrm>
            <a:prstGeom prst="wedgeRectCallout">
              <a:avLst>
                <a:gd name="adj1" fmla="val -136667"/>
                <a:gd name="adj2" fmla="val -50208"/>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0" hangingPunct="0"/>
              <a:r>
                <a:rPr lang="en-US" sz="2000" i="0" u="sng">
                  <a:latin typeface="Arial" charset="0"/>
                </a:rPr>
                <a:t>Shrapnel</a:t>
              </a:r>
              <a:endParaRPr lang="en-US" sz="2000" i="0">
                <a:latin typeface="Arial" charset="0"/>
              </a:endParaRPr>
            </a:p>
          </p:txBody>
        </p:sp>
        <p:sp>
          <p:nvSpPr>
            <p:cNvPr id="12320" name="AutoShape 99"/>
            <p:cNvSpPr>
              <a:spLocks noChangeArrowheads="1"/>
            </p:cNvSpPr>
            <p:nvPr/>
          </p:nvSpPr>
          <p:spPr bwMode="auto">
            <a:xfrm>
              <a:off x="4080" y="1824"/>
              <a:ext cx="1392" cy="480"/>
            </a:xfrm>
            <a:prstGeom prst="wedgeRectCallout">
              <a:avLst>
                <a:gd name="adj1" fmla="val -109625"/>
                <a:gd name="adj2" fmla="val -3333"/>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eaLnBrk="0" hangingPunct="0"/>
              <a:r>
                <a:rPr lang="en-US" sz="2000" i="0" u="sng" dirty="0">
                  <a:latin typeface="Arial" charset="0"/>
                </a:rPr>
                <a:t>Sound Waves</a:t>
              </a:r>
              <a:endParaRPr lang="en-US" sz="2000" i="0" dirty="0">
                <a:latin typeface="Arial" charset="0"/>
              </a:endParaRPr>
            </a:p>
          </p:txBody>
        </p:sp>
        <p:sp>
          <p:nvSpPr>
            <p:cNvPr id="12321" name="AutoShape 100"/>
            <p:cNvSpPr>
              <a:spLocks noChangeArrowheads="1"/>
            </p:cNvSpPr>
            <p:nvPr/>
          </p:nvSpPr>
          <p:spPr bwMode="auto">
            <a:xfrm>
              <a:off x="3298" y="2567"/>
              <a:ext cx="336" cy="144"/>
            </a:xfrm>
            <a:prstGeom prst="cube">
              <a:avLst>
                <a:gd name="adj" fmla="val 25000"/>
              </a:avLst>
            </a:prstGeom>
            <a:noFill/>
            <a:ln w="9525">
              <a:noFill/>
              <a:miter lim="800000"/>
              <a:headEnd/>
              <a:tailEnd/>
            </a:ln>
          </p:spPr>
          <p:txBody>
            <a:bodyPr wrap="none" anchor="ctr"/>
            <a:lstStyle/>
            <a:p>
              <a:endParaRPr lang="en-US"/>
            </a:p>
          </p:txBody>
        </p:sp>
        <p:sp>
          <p:nvSpPr>
            <p:cNvPr id="12322" name="AutoShape 101"/>
            <p:cNvSpPr>
              <a:spLocks noChangeArrowheads="1"/>
            </p:cNvSpPr>
            <p:nvPr/>
          </p:nvSpPr>
          <p:spPr bwMode="auto">
            <a:xfrm>
              <a:off x="2866" y="2375"/>
              <a:ext cx="288" cy="93"/>
            </a:xfrm>
            <a:prstGeom prst="cube">
              <a:avLst>
                <a:gd name="adj" fmla="val 25000"/>
              </a:avLst>
            </a:prstGeom>
            <a:solidFill>
              <a:srgbClr val="808080"/>
            </a:solidFill>
            <a:ln w="9525">
              <a:solidFill>
                <a:schemeClr val="tx1"/>
              </a:solidFill>
              <a:miter lim="800000"/>
              <a:headEnd/>
              <a:tailEnd/>
            </a:ln>
          </p:spPr>
          <p:txBody>
            <a:bodyPr wrap="none" anchor="ctr"/>
            <a:lstStyle/>
            <a:p>
              <a:endParaRPr lang="en-US"/>
            </a:p>
          </p:txBody>
        </p:sp>
        <p:sp>
          <p:nvSpPr>
            <p:cNvPr id="12323" name="AutoShape 102"/>
            <p:cNvSpPr>
              <a:spLocks noChangeArrowheads="1"/>
            </p:cNvSpPr>
            <p:nvPr/>
          </p:nvSpPr>
          <p:spPr bwMode="auto">
            <a:xfrm rot="2220708">
              <a:off x="3504" y="2496"/>
              <a:ext cx="288" cy="93"/>
            </a:xfrm>
            <a:prstGeom prst="cube">
              <a:avLst>
                <a:gd name="adj" fmla="val 25000"/>
              </a:avLst>
            </a:prstGeom>
            <a:solidFill>
              <a:srgbClr val="808080"/>
            </a:solidFill>
            <a:ln w="9525">
              <a:solidFill>
                <a:schemeClr val="tx1"/>
              </a:solidFill>
              <a:miter lim="800000"/>
              <a:headEnd/>
              <a:tailEnd/>
            </a:ln>
          </p:spPr>
          <p:txBody>
            <a:bodyPr wrap="none" anchor="ctr"/>
            <a:lstStyle/>
            <a:p>
              <a:endParaRPr lang="en-US"/>
            </a:p>
          </p:txBody>
        </p:sp>
        <p:grpSp>
          <p:nvGrpSpPr>
            <p:cNvPr id="8" name="Group 103"/>
            <p:cNvGrpSpPr>
              <a:grpSpLocks/>
            </p:cNvGrpSpPr>
            <p:nvPr/>
          </p:nvGrpSpPr>
          <p:grpSpPr bwMode="auto">
            <a:xfrm>
              <a:off x="3234" y="2351"/>
              <a:ext cx="216" cy="152"/>
              <a:chOff x="3296" y="2384"/>
              <a:chExt cx="216" cy="152"/>
            </a:xfrm>
          </p:grpSpPr>
          <p:sp>
            <p:nvSpPr>
              <p:cNvPr id="12325" name="AutoShape 104"/>
              <p:cNvSpPr>
                <a:spLocks noChangeArrowheads="1"/>
              </p:cNvSpPr>
              <p:nvPr/>
            </p:nvSpPr>
            <p:spPr bwMode="auto">
              <a:xfrm>
                <a:off x="3320" y="2384"/>
                <a:ext cx="192" cy="128"/>
              </a:xfrm>
              <a:prstGeom prst="pentagon">
                <a:avLst/>
              </a:prstGeom>
              <a:solidFill>
                <a:srgbClr val="808080"/>
              </a:solidFill>
              <a:ln w="9525">
                <a:solidFill>
                  <a:schemeClr val="tx1"/>
                </a:solidFill>
                <a:miter lim="800000"/>
                <a:headEnd/>
                <a:tailEnd/>
              </a:ln>
            </p:spPr>
            <p:txBody>
              <a:bodyPr wrap="none" anchor="ctr"/>
              <a:lstStyle/>
              <a:p>
                <a:endParaRPr lang="en-US"/>
              </a:p>
            </p:txBody>
          </p:sp>
          <p:sp>
            <p:nvSpPr>
              <p:cNvPr id="12326" name="AutoShape 105"/>
              <p:cNvSpPr>
                <a:spLocks noChangeArrowheads="1"/>
              </p:cNvSpPr>
              <p:nvPr/>
            </p:nvSpPr>
            <p:spPr bwMode="auto">
              <a:xfrm>
                <a:off x="3296" y="2408"/>
                <a:ext cx="192" cy="128"/>
              </a:xfrm>
              <a:prstGeom prst="pentagon">
                <a:avLst/>
              </a:prstGeom>
              <a:solidFill>
                <a:srgbClr val="808080"/>
              </a:solidFill>
              <a:ln w="9525">
                <a:solidFill>
                  <a:schemeClr val="tx1"/>
                </a:solidFill>
                <a:miter lim="800000"/>
                <a:headEnd/>
                <a:tailEnd/>
              </a:ln>
            </p:spPr>
            <p:txBody>
              <a:bodyPr wrap="none" anchor="ctr"/>
              <a:lstStyle/>
              <a:p>
                <a:endParaRPr lang="en-US"/>
              </a:p>
            </p:txBody>
          </p:sp>
        </p:grpSp>
      </p:grpSp>
      <p:sp>
        <p:nvSpPr>
          <p:cNvPr id="11" name="Slide Number Placeholder 10"/>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B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BE" id="{959755A8-6687-4ED2-BC7C-9133C191752A}" vid="{42907927-BC52-4A21-B51A-EB9DEDD82B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VBE</Template>
  <TotalTime>4458</TotalTime>
  <Words>2715</Words>
  <Application>Microsoft Office PowerPoint</Application>
  <PresentationFormat>On-screen Show (4:3)</PresentationFormat>
  <Paragraphs>998</Paragraphs>
  <Slides>79</Slides>
  <Notes>24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2" baseType="lpstr">
      <vt:lpstr>Arial</vt:lpstr>
      <vt:lpstr>Arial Black</vt:lpstr>
      <vt:lpstr>Bookman Old Style</vt:lpstr>
      <vt:lpstr>Calibri</vt:lpstr>
      <vt:lpstr>MT Symbol</vt:lpstr>
      <vt:lpstr>Symbol</vt:lpstr>
      <vt:lpstr>Tahoma</vt:lpstr>
      <vt:lpstr>Times New Roman</vt:lpstr>
      <vt:lpstr>Verdana</vt:lpstr>
      <vt:lpstr>Wingdings</vt:lpstr>
      <vt:lpstr>Wingdings 3</vt:lpstr>
      <vt:lpstr>VBE</vt:lpstr>
      <vt:lpstr>Worksheet</vt:lpstr>
      <vt:lpstr>PowerPoint Presentation</vt:lpstr>
      <vt:lpstr>Company Overview</vt:lpstr>
      <vt:lpstr>Values &amp; Vision</vt:lpstr>
      <vt:lpstr>Company Highlights</vt:lpstr>
      <vt:lpstr>Our Portfolio</vt:lpstr>
      <vt:lpstr>Engineering</vt:lpstr>
      <vt:lpstr>What is Arcflash Hazard?</vt:lpstr>
      <vt:lpstr>PowerPoint Presentation</vt:lpstr>
      <vt:lpstr>Consequences of Arcing Short Circuit</vt:lpstr>
      <vt:lpstr>PowerPoint Presentation</vt:lpstr>
      <vt:lpstr>PowerPoint Presentation</vt:lpstr>
      <vt:lpstr>How VB Engineering will help you?</vt:lpstr>
      <vt:lpstr>Our Working Style</vt:lpstr>
      <vt:lpstr>Data Collection</vt:lpstr>
      <vt:lpstr>Design and Analysis</vt:lpstr>
      <vt:lpstr>Arcing Fault Current</vt:lpstr>
      <vt:lpstr>Incident Energy</vt:lpstr>
      <vt:lpstr>Incident Energy</vt:lpstr>
      <vt:lpstr>Incident Energy</vt:lpstr>
      <vt:lpstr>Flash Boundary</vt:lpstr>
      <vt:lpstr>PowerPoint Presentation</vt:lpstr>
      <vt:lpstr>PowerPoint Presentation</vt:lpstr>
      <vt:lpstr>Appropriate PPE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Arcing Fault Clear Time</vt:lpstr>
      <vt:lpstr>Arc Flash Incident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Solutions that Reduce Arc Flash Injuries and Damage</vt:lpstr>
      <vt:lpstr>Report Structure</vt:lpstr>
      <vt:lpstr>Generated Reports </vt:lpstr>
      <vt:lpstr>Labels</vt:lpstr>
      <vt:lpstr>Standards we follow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vt:lpstr>
      <vt:lpstr>Deliverables</vt:lpstr>
      <vt:lpstr>PowerPoint Presentation</vt:lpstr>
      <vt:lpstr>PowerPoint Presentation</vt:lpstr>
      <vt:lpstr>PowerPoint Presentation</vt:lpstr>
      <vt:lpstr>PowerPoint Presentation</vt:lpstr>
      <vt:lpstr>PowerPoint Presentation</vt:lpstr>
      <vt:lpstr>PowerPoint Presentation</vt:lpstr>
      <vt:lpstr>Do you know?</vt:lpstr>
      <vt:lpstr>What statistics say</vt:lpstr>
      <vt:lpstr>Sector Wise Electrical Accidents </vt:lpstr>
      <vt:lpstr>What is happening every year?!</vt:lpstr>
      <vt:lpstr>Yearly Accident Statistics</vt:lpstr>
      <vt:lpstr>Causes of Accidents in Industries</vt:lpstr>
      <vt:lpstr>PowerPoint Presentation</vt:lpstr>
      <vt:lpstr>Products</vt:lpstr>
      <vt:lpstr>Why VB Engineering</vt:lpstr>
      <vt:lpstr>What Clients Say About US</vt:lpstr>
      <vt:lpstr>Client List</vt:lpstr>
      <vt:lpstr>PowerPoint Presentation</vt:lpstr>
      <vt:lpstr>Conclusions</vt:lpstr>
      <vt:lpstr>References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SVTS</dc:creator>
  <cp:lastModifiedBy>VBEA6</cp:lastModifiedBy>
  <cp:revision>351</cp:revision>
  <dcterms:created xsi:type="dcterms:W3CDTF">2006-08-16T00:00:00Z</dcterms:created>
  <dcterms:modified xsi:type="dcterms:W3CDTF">2016-12-28T13:15:27Z</dcterms:modified>
</cp:coreProperties>
</file>